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62" r:id="rId5"/>
    <p:sldId id="304" r:id="rId6"/>
    <p:sldId id="259" r:id="rId7"/>
    <p:sldId id="263" r:id="rId8"/>
    <p:sldId id="270" r:id="rId9"/>
    <p:sldId id="260" r:id="rId10"/>
    <p:sldId id="264" r:id="rId11"/>
    <p:sldId id="266" r:id="rId12"/>
    <p:sldId id="277" r:id="rId13"/>
    <p:sldId id="276" r:id="rId14"/>
    <p:sldId id="267" r:id="rId15"/>
    <p:sldId id="269" r:id="rId16"/>
    <p:sldId id="278" r:id="rId17"/>
    <p:sldId id="288" r:id="rId18"/>
    <p:sldId id="279" r:id="rId19"/>
    <p:sldId id="280" r:id="rId20"/>
    <p:sldId id="281" r:id="rId21"/>
    <p:sldId id="289" r:id="rId22"/>
    <p:sldId id="306" r:id="rId23"/>
    <p:sldId id="282" r:id="rId24"/>
    <p:sldId id="290" r:id="rId25"/>
    <p:sldId id="283" r:id="rId26"/>
    <p:sldId id="291" r:id="rId27"/>
    <p:sldId id="292" r:id="rId28"/>
    <p:sldId id="307" r:id="rId29"/>
    <p:sldId id="308" r:id="rId30"/>
    <p:sldId id="272" r:id="rId31"/>
    <p:sldId id="294" r:id="rId32"/>
    <p:sldId id="295" r:id="rId33"/>
    <p:sldId id="296" r:id="rId34"/>
    <p:sldId id="297" r:id="rId35"/>
    <p:sldId id="293" r:id="rId36"/>
    <p:sldId id="298" r:id="rId37"/>
    <p:sldId id="299" r:id="rId38"/>
    <p:sldId id="300" r:id="rId39"/>
    <p:sldId id="301" r:id="rId40"/>
    <p:sldId id="302" r:id="rId41"/>
    <p:sldId id="303" r:id="rId42"/>
    <p:sldId id="261" r:id="rId43"/>
    <p:sldId id="271" r:id="rId44"/>
    <p:sldId id="265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93FB"/>
    <a:srgbClr val="0070C0"/>
    <a:srgbClr val="0054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13"/>
    <p:restoredTop sz="93197" autoAdjust="0"/>
  </p:normalViewPr>
  <p:slideViewPr>
    <p:cSldViewPr snapToGrid="0">
      <p:cViewPr varScale="1">
        <p:scale>
          <a:sx n="107" d="100"/>
          <a:sy n="107" d="100"/>
        </p:scale>
        <p:origin x="528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0C9F9-0C49-4CFA-987E-166330805295}" type="datetimeFigureOut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6833F-4231-436B-8C29-4F8E9CF306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54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075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079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485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411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163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058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4428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947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1311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6036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808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501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948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6361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7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451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162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98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581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7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973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963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C0E3E-8D5D-4F8D-ABA6-8150D1490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5E2489-E927-43BD-8B55-53EA39DB9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E17630-232B-411F-BC62-16530C555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244B-0144-4C9E-A919-628D5B87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35198E-0819-4B3C-82DB-A241FE133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090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D66A1-1BC3-4AC9-B906-4C61F906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E01D30-E2AB-4567-AD10-CBD0CA8F6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CE253-18A9-41B8-94BA-81DC9CBB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029266-8CA8-41F4-AFB3-4AF333560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200091-9EBE-4922-BA55-155F0C80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818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E81314-2AC8-4272-8D33-6E0D3E9B07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215786-FC7E-4E04-B3BD-017D09378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79B21F-67A8-4023-9E5A-C2255E83B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4D0871-6DA2-4060-A146-7F894829F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4CDB3F-7731-49C2-8996-C72DC19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41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BA4AD-085E-49BB-BA3F-1343D77C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E264D9-F9CD-4564-ACFC-9BC67D4C6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26FDF-3AA6-4869-8BF4-7017419F6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1336AA-7C41-435E-A5D7-1A63F5826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888DD1-4723-45FC-88B7-D68FE6A5C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481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3A200-027D-4E59-865D-2F3C59DD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3EC595-175D-49A6-A32A-118637BF1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9C02B5-D726-4C06-B19B-170CAA986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D2DA41-9A7C-45D3-AE0B-4BF1434B3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678D08-8928-4F33-9D62-3D4A8A9FD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11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3C230-4017-4CAF-93FE-C013FA55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E466CD-E09F-4097-8A68-8C6020860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58BB5D-DE8A-47DB-AA2A-D2299C3E6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8FD3E1-8AFA-4A08-8D5A-8C80E5DEE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A5593C-477F-4ADB-82F1-7E34ADE6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89FD9C-ED62-4047-9D47-61DFC1465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911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C143D-6DDE-4258-8C52-0B9DC9D8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B96004-0B6C-411B-A3A0-46E1CC255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C261CD-E830-4511-B14F-22D613134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826385-D5C8-4461-8856-50440137C4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DB237C-03EC-4CCE-A656-C9AB27C0ED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D8FF3C-823D-4A04-8B05-D4C5AB7FA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49B642-D1EE-486B-8B55-2DC3FAFB1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217F6C-DC04-4B14-8695-ED9DF5C86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48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27DA1-BF03-40B0-AA03-2163C20B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A06BD8-D65B-4404-9022-D67D54369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28C999-1DBE-4569-82CB-36B2EB33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D6D43F-09DB-408F-8C59-09DA29F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77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677155-D176-46E1-A18D-5BBD21234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3D1AB1-83CC-4DD4-9674-FD086BC2C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72D4FE-4C13-4F32-8E6D-2375C48D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45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4BFC9-6E76-4C1F-BEE1-BD10F337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A9E63-8B84-4034-9BF0-EC9731E8F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60710D-8EFD-422E-BCA1-4913D6AC9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4248E1-35EC-40CD-BE8A-DF8C0A37A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282EEA-51A2-4A78-A554-D7DD23A47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17080C-FB41-452E-B1B5-5B6CAB03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01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35B3E-5DC6-4B88-B87F-0203424C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DBDE2B-4FA5-4C97-A091-0668C4CAF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A8F7E7-4416-4012-90EC-5B5FD05F2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C8F650-2BE9-4DAA-81C6-DB221340D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4B7F0E-B19C-4B41-BED3-909928B45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D881D-A2AA-4C07-811F-F0D9EDC41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20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966CCE-A2C2-4808-92BB-E445CB43A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B870D5-3646-4658-AC3D-CE640B9DB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414FE1-5AAB-49E9-96B6-DA6DD69AF1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0D09C-3FD0-4079-8A0E-8F8B78FD6092}" type="datetimeFigureOut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1031F7-26D2-40B6-B314-76964AAFE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C4F4A9-7572-4663-B177-5749CCE07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16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6.png"/><Relationship Id="rId4" Type="http://schemas.microsoft.com/office/2007/relationships/hdphoto" Target="../media/hdphoto1.wdp"/><Relationship Id="rId9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804E8E-9AFC-4E39-B866-334547419AE6}"/>
              </a:ext>
            </a:extLst>
          </p:cNvPr>
          <p:cNvSpPr txBox="1"/>
          <p:nvPr/>
        </p:nvSpPr>
        <p:spPr>
          <a:xfrm>
            <a:off x="3866864" y="2844224"/>
            <a:ext cx="445827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latin typeface="+mn-ea"/>
              </a:rPr>
              <a:t>BBANG</a:t>
            </a:r>
            <a:r>
              <a:rPr lang="ko-KR" altLang="en-US" sz="7000" b="1" dirty="0">
                <a:latin typeface="+mn-ea"/>
              </a:rPr>
              <a:t>끗</a:t>
            </a:r>
            <a:r>
              <a:rPr lang="en-US" altLang="ko-KR" sz="7000" b="1" dirty="0">
                <a:latin typeface="+mn-ea"/>
              </a:rPr>
              <a:t>.</a:t>
            </a:r>
            <a:endParaRPr lang="ko-KR" altLang="en-US" sz="70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779160-AD8F-4DB6-8742-61B3EAE6C0CA}"/>
              </a:ext>
            </a:extLst>
          </p:cNvPr>
          <p:cNvSpPr txBox="1"/>
          <p:nvPr/>
        </p:nvSpPr>
        <p:spPr>
          <a:xfrm>
            <a:off x="3866864" y="2806152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환경 캠페인 게시판 웹 서비스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1787E-2BEF-4D82-B35D-EBAA3DE8D1AF}"/>
              </a:ext>
            </a:extLst>
          </p:cNvPr>
          <p:cNvSpPr txBox="1"/>
          <p:nvPr/>
        </p:nvSpPr>
        <p:spPr>
          <a:xfrm>
            <a:off x="5030644" y="3897958"/>
            <a:ext cx="213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상호형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 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김지수 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김민호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654328B-7E47-4848-A494-864EFA64DCCF}"/>
              </a:ext>
            </a:extLst>
          </p:cNvPr>
          <p:cNvSpPr/>
          <p:nvPr/>
        </p:nvSpPr>
        <p:spPr>
          <a:xfrm>
            <a:off x="504239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FC2A1B3-2468-4485-BE13-75F9F3379A72}"/>
              </a:ext>
            </a:extLst>
          </p:cNvPr>
          <p:cNvSpPr/>
          <p:nvPr/>
        </p:nvSpPr>
        <p:spPr>
          <a:xfrm>
            <a:off x="520464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8B75D09-3C25-48B9-BE49-74880C520090}"/>
              </a:ext>
            </a:extLst>
          </p:cNvPr>
          <p:cNvSpPr/>
          <p:nvPr/>
        </p:nvSpPr>
        <p:spPr>
          <a:xfrm>
            <a:off x="5366892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92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3-1. </a:t>
            </a:r>
            <a:r>
              <a:rPr lang="ko-KR" altLang="en-US" b="1" dirty="0">
                <a:solidFill>
                  <a:schemeClr val="accent6"/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구조도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E82B96DD-10CE-43FC-A788-6C5529D3F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970" y="1521056"/>
            <a:ext cx="2914792" cy="5005442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DA35E3E-787E-4EAA-804C-932C5C647A0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263303" y="2120835"/>
            <a:ext cx="4660118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E1580F2-6898-442B-8B54-77B2E862B0B2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3352368" y="2509492"/>
            <a:ext cx="4571053" cy="1510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C31A83C-F290-48D5-80B0-8C4E1798DABA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3352368" y="3925884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3EF7634-B18C-45D0-8AFA-B89B23D21695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3352368" y="4317770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65C7BD-FAE6-47F4-9AA2-7835481CA979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3352368" y="4733406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E0FD0C5-D71C-4B13-A3F2-0F1A9BEAD445}"/>
              </a:ext>
            </a:extLst>
          </p:cNvPr>
          <p:cNvSpPr/>
          <p:nvPr/>
        </p:nvSpPr>
        <p:spPr>
          <a:xfrm>
            <a:off x="7923421" y="1918901"/>
            <a:ext cx="2838765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정적파일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이미지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  <a:r>
              <a:rPr lang="ko-KR" altLang="en-US" sz="1600" dirty="0">
                <a:solidFill>
                  <a:schemeClr val="tx1"/>
                </a:solidFill>
              </a:rPr>
              <a:t>디렉토리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1F6F09C-F2E9-4911-A1AA-7AE50037C1C3}"/>
              </a:ext>
            </a:extLst>
          </p:cNvPr>
          <p:cNvSpPr/>
          <p:nvPr/>
        </p:nvSpPr>
        <p:spPr>
          <a:xfrm>
            <a:off x="7923421" y="2307558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기능별 컴포넌트 분류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ACF0C3-8CC1-4D63-8446-63771F201FF1}"/>
              </a:ext>
            </a:extLst>
          </p:cNvPr>
          <p:cNvSpPr/>
          <p:nvPr/>
        </p:nvSpPr>
        <p:spPr>
          <a:xfrm>
            <a:off x="7923421" y="3723950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Redux Store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976F57-819A-47FF-8B25-E292772697D0}"/>
              </a:ext>
            </a:extLst>
          </p:cNvPr>
          <p:cNvSpPr/>
          <p:nvPr/>
        </p:nvSpPr>
        <p:spPr>
          <a:xfrm>
            <a:off x="7923421" y="4115836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Pages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24FE83-8544-415A-958E-454B516041B0}"/>
              </a:ext>
            </a:extLst>
          </p:cNvPr>
          <p:cNvSpPr/>
          <p:nvPr/>
        </p:nvSpPr>
        <p:spPr>
          <a:xfrm>
            <a:off x="7923421" y="4531472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Routing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E66DC73-C7A6-421D-BBF8-027CE8920C35}"/>
              </a:ext>
            </a:extLst>
          </p:cNvPr>
          <p:cNvSpPr/>
          <p:nvPr/>
        </p:nvSpPr>
        <p:spPr>
          <a:xfrm>
            <a:off x="7923421" y="2678057"/>
            <a:ext cx="26059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캠페인 게시판 </a:t>
            </a:r>
            <a:r>
              <a:rPr lang="ko-KR" altLang="en-US" sz="1200" dirty="0">
                <a:solidFill>
                  <a:schemeClr val="tx1"/>
                </a:solidFill>
              </a:rPr>
              <a:t>컴포넌트 디렉토리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F443F1-AD66-4180-9DB2-28C1CDF7B567}"/>
              </a:ext>
            </a:extLst>
          </p:cNvPr>
          <p:cNvSpPr/>
          <p:nvPr/>
        </p:nvSpPr>
        <p:spPr>
          <a:xfrm>
            <a:off x="7923421" y="2958098"/>
            <a:ext cx="291479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탄소발자국</a:t>
            </a:r>
            <a:r>
              <a:rPr lang="ko-KR" altLang="en-US" sz="1200" dirty="0">
                <a:solidFill>
                  <a:schemeClr val="tx1"/>
                </a:solidFill>
              </a:rPr>
              <a:t> 컴포넌트 </a:t>
            </a:r>
            <a:r>
              <a:rPr lang="en-US" altLang="ko-KR" sz="1200" dirty="0">
                <a:solidFill>
                  <a:schemeClr val="tx1"/>
                </a:solidFill>
              </a:rPr>
              <a:t>&amp; </a:t>
            </a:r>
            <a:r>
              <a:rPr lang="ko-KR" altLang="en-US" sz="1200" dirty="0">
                <a:solidFill>
                  <a:schemeClr val="tx1"/>
                </a:solidFill>
              </a:rPr>
              <a:t>차트 디렉토리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4F65E9-B344-4F11-8A3E-E1C2744EA72A}"/>
              </a:ext>
            </a:extLst>
          </p:cNvPr>
          <p:cNvSpPr/>
          <p:nvPr/>
        </p:nvSpPr>
        <p:spPr>
          <a:xfrm>
            <a:off x="7923421" y="3237299"/>
            <a:ext cx="25678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로그인</a:t>
            </a:r>
            <a:r>
              <a:rPr lang="ko-KR" altLang="en-US" sz="1200" dirty="0">
                <a:solidFill>
                  <a:schemeClr val="tx1"/>
                </a:solidFill>
              </a:rPr>
              <a:t> 페이지 컴포넌트 디렉토리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7BB0C319-BBBF-41B4-8410-9DAF4DE1DF88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3995203" y="2635267"/>
            <a:ext cx="3928218" cy="244724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AD3927AE-548B-4DEC-8959-5F22C31392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4401603" y="2832978"/>
            <a:ext cx="3521818" cy="327054"/>
          </a:xfrm>
          <a:prstGeom prst="bentConnector3">
            <a:avLst>
              <a:gd name="adj1" fmla="val 41225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9AC8FA78-A94C-4EB5-AE12-C09C170325BC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3839628" y="3031115"/>
            <a:ext cx="4083793" cy="408118"/>
          </a:xfrm>
          <a:prstGeom prst="bentConnector3">
            <a:avLst>
              <a:gd name="adj1" fmla="val 46683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ABAA799-B91D-4F55-8FC7-2AAFCDDC727A}"/>
              </a:ext>
            </a:extLst>
          </p:cNvPr>
          <p:cNvSpPr/>
          <p:nvPr/>
        </p:nvSpPr>
        <p:spPr>
          <a:xfrm>
            <a:off x="6893998" y="5428017"/>
            <a:ext cx="3944215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2A93FB"/>
                </a:solidFill>
              </a:rPr>
              <a:t>협업을 위한 디렉토리 분류 및 코드작성 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9949056-AD7F-4758-9D48-E63965B2C0B6}"/>
              </a:ext>
            </a:extLst>
          </p:cNvPr>
          <p:cNvCxnSpPr>
            <a:cxnSpLocks/>
            <a:endCxn id="76" idx="1"/>
          </p:cNvCxnSpPr>
          <p:nvPr/>
        </p:nvCxnSpPr>
        <p:spPr>
          <a:xfrm>
            <a:off x="3352368" y="4531472"/>
            <a:ext cx="59778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5B569A4-B154-47CA-BCF6-14C21506E54C}"/>
              </a:ext>
            </a:extLst>
          </p:cNvPr>
          <p:cNvSpPr/>
          <p:nvPr/>
        </p:nvSpPr>
        <p:spPr>
          <a:xfrm>
            <a:off x="9330267" y="4329538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Style </a:t>
            </a:r>
            <a:r>
              <a:rPr lang="ko-KR" altLang="en-US" sz="1600" dirty="0">
                <a:solidFill>
                  <a:schemeClr val="tx1"/>
                </a:solidFill>
              </a:rPr>
              <a:t>공통작성</a:t>
            </a:r>
          </a:p>
        </p:txBody>
      </p:sp>
    </p:spTree>
    <p:extLst>
      <p:ext uri="{BB962C8B-B14F-4D97-AF65-F5344CB8AC3E}">
        <p14:creationId xmlns:p14="http://schemas.microsoft.com/office/powerpoint/2010/main" val="4131002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및 로그인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, 영수증, 폰트이(가) 표시된 사진&#10;&#10;자동 생성된 설명">
            <a:extLst>
              <a:ext uri="{FF2B5EF4-FFF2-40B4-BE49-F238E27FC236}">
                <a16:creationId xmlns:a16="http://schemas.microsoft.com/office/drawing/2014/main" id="{0206504C-7EB2-476B-A50A-CB74C8FE4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0" y="3372546"/>
            <a:ext cx="2277615" cy="252632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 descr="원, 스크린샷, 로고, 디자인이(가) 표시된 사진&#10;&#10;자동 생성된 설명">
            <a:extLst>
              <a:ext uri="{FF2B5EF4-FFF2-40B4-BE49-F238E27FC236}">
                <a16:creationId xmlns:a16="http://schemas.microsoft.com/office/drawing/2014/main" id="{74CF482F-B3C6-4226-90B1-D67FB9074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0" y="1691927"/>
            <a:ext cx="2277615" cy="155750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02E1FB8-A4B0-400F-B90B-6C5C2C85D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179" y="1681037"/>
            <a:ext cx="2869330" cy="421783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EF2EDD7-7E06-4926-A411-A5458BBA3E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505" y="1691926"/>
            <a:ext cx="2775944" cy="420694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150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0E0D8B79-BD15-42A4-9431-58842870E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096" y="2129746"/>
            <a:ext cx="2178609" cy="31655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2C6E153-ACDD-4022-BA41-28E0D038E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970" y="2129748"/>
            <a:ext cx="2104102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B67552D-0D23-4656-91C2-AD86BEC2F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649" y="2129746"/>
            <a:ext cx="2178870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9F0A07F7-A019-4792-9B7E-3A18905BA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282" y="2129746"/>
            <a:ext cx="2484793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1795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61B2053-0A9B-4BF6-822D-91034238C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118" y="2000542"/>
            <a:ext cx="2160000" cy="28370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69CE17-E788-440D-B8FB-3B4096E29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836" y="2000542"/>
            <a:ext cx="2160000" cy="42336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183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33E84F90-7FCC-4DC4-A605-43CED25D1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348" y="3302284"/>
            <a:ext cx="2160000" cy="2461450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EFA318-134B-4A44-99AD-DF1423F71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784" y="2000541"/>
            <a:ext cx="2160000" cy="283705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EBA60F-6D5D-4B0C-B642-86C90449A708}"/>
              </a:ext>
            </a:extLst>
          </p:cNvPr>
          <p:cNvSpPr/>
          <p:nvPr/>
        </p:nvSpPr>
        <p:spPr>
          <a:xfrm>
            <a:off x="5165725" y="3613150"/>
            <a:ext cx="1870075" cy="1050925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8A2C18-4653-448D-9122-9EC995CB6CFC}"/>
              </a:ext>
            </a:extLst>
          </p:cNvPr>
          <p:cNvSpPr txBox="1"/>
          <p:nvPr/>
        </p:nvSpPr>
        <p:spPr>
          <a:xfrm>
            <a:off x="7225353" y="5763734"/>
            <a:ext cx="14382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rgbClr val="C00000"/>
                </a:solidFill>
              </a:rPr>
              <a:t>이미지 </a:t>
            </a:r>
            <a:r>
              <a:rPr lang="ko-KR" altLang="en-US" sz="800" dirty="0" err="1">
                <a:solidFill>
                  <a:srgbClr val="C00000"/>
                </a:solidFill>
              </a:rPr>
              <a:t>저장시</a:t>
            </a:r>
            <a:r>
              <a:rPr lang="ko-KR" altLang="en-US" sz="800" dirty="0">
                <a:solidFill>
                  <a:srgbClr val="C00000"/>
                </a:solidFill>
              </a:rPr>
              <a:t> 변경될 </a:t>
            </a:r>
            <a:r>
              <a:rPr lang="en-US" altLang="ko-KR" sz="800" dirty="0">
                <a:solidFill>
                  <a:srgbClr val="C00000"/>
                </a:solidFill>
              </a:rPr>
              <a:t>form</a:t>
            </a:r>
            <a:endParaRPr lang="ko-KR" altLang="en-US" sz="800" dirty="0">
              <a:solidFill>
                <a:srgbClr val="C0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C11B7A-13C6-4C89-AC94-FBFC214D9264}"/>
              </a:ext>
            </a:extLst>
          </p:cNvPr>
          <p:cNvSpPr/>
          <p:nvPr/>
        </p:nvSpPr>
        <p:spPr>
          <a:xfrm>
            <a:off x="4336826" y="4445697"/>
            <a:ext cx="355934" cy="20002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5043F46-1150-4C16-9E3F-A6F11E937AF5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 flipV="1">
            <a:off x="4692760" y="2503653"/>
            <a:ext cx="1171520" cy="2042056"/>
          </a:xfrm>
          <a:prstGeom prst="bentConnector3">
            <a:avLst>
              <a:gd name="adj1" fmla="val 18562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7470ED2-9C72-45D9-BD94-DE708099CC42}"/>
              </a:ext>
            </a:extLst>
          </p:cNvPr>
          <p:cNvSpPr/>
          <p:nvPr/>
        </p:nvSpPr>
        <p:spPr>
          <a:xfrm>
            <a:off x="5864280" y="2357238"/>
            <a:ext cx="417987" cy="2928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385687E-289D-4AEB-AD77-249DC9BD1752}"/>
              </a:ext>
            </a:extLst>
          </p:cNvPr>
          <p:cNvSpPr/>
          <p:nvPr/>
        </p:nvSpPr>
        <p:spPr>
          <a:xfrm>
            <a:off x="6428092" y="5673560"/>
            <a:ext cx="355934" cy="20002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E4D2F4F-566D-433D-B4FB-90321ECC4069}"/>
              </a:ext>
            </a:extLst>
          </p:cNvPr>
          <p:cNvCxnSpPr>
            <a:cxnSpLocks/>
          </p:cNvCxnSpPr>
          <p:nvPr/>
        </p:nvCxnSpPr>
        <p:spPr>
          <a:xfrm flipV="1">
            <a:off x="7035800" y="3302284"/>
            <a:ext cx="271463" cy="310866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7ED7C1B-67AB-40D1-8EF7-A2387A509316}"/>
              </a:ext>
            </a:extLst>
          </p:cNvPr>
          <p:cNvCxnSpPr>
            <a:cxnSpLocks/>
          </p:cNvCxnSpPr>
          <p:nvPr/>
        </p:nvCxnSpPr>
        <p:spPr>
          <a:xfrm>
            <a:off x="7035677" y="4659156"/>
            <a:ext cx="278067" cy="1114416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723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76585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523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URL Mapping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D8D7C7-2E5E-4CB5-A609-562E604224CF}"/>
              </a:ext>
            </a:extLst>
          </p:cNvPr>
          <p:cNvSpPr txBox="1"/>
          <p:nvPr/>
        </p:nvSpPr>
        <p:spPr>
          <a:xfrm>
            <a:off x="5000941" y="1795789"/>
            <a:ext cx="8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/Login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C0998-42DC-4490-B070-8CAEECA31A16}"/>
              </a:ext>
            </a:extLst>
          </p:cNvPr>
          <p:cNvSpPr txBox="1"/>
          <p:nvPr/>
        </p:nvSpPr>
        <p:spPr>
          <a:xfrm>
            <a:off x="5000941" y="2211893"/>
            <a:ext cx="19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/Register/personal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AA3EF9-FC80-47A8-9E17-A43C4CADC9A1}"/>
              </a:ext>
            </a:extLst>
          </p:cNvPr>
          <p:cNvSpPr txBox="1"/>
          <p:nvPr/>
        </p:nvSpPr>
        <p:spPr>
          <a:xfrm>
            <a:off x="5000941" y="2479498"/>
            <a:ext cx="2097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/Register/corporate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69876D-673E-41C8-BA14-499D50147B95}"/>
              </a:ext>
            </a:extLst>
          </p:cNvPr>
          <p:cNvSpPr txBox="1"/>
          <p:nvPr/>
        </p:nvSpPr>
        <p:spPr>
          <a:xfrm>
            <a:off x="5000941" y="2747103"/>
            <a:ext cx="1741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/Register/group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1070E-87C2-41AA-B6B5-C9F325674A0E}"/>
              </a:ext>
            </a:extLst>
          </p:cNvPr>
          <p:cNvSpPr txBox="1"/>
          <p:nvPr/>
        </p:nvSpPr>
        <p:spPr>
          <a:xfrm>
            <a:off x="5000941" y="3558667"/>
            <a:ext cx="122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227D58-FBAD-45B3-BD3F-E1B7E7D2F16E}"/>
              </a:ext>
            </a:extLst>
          </p:cNvPr>
          <p:cNvSpPr txBox="1"/>
          <p:nvPr/>
        </p:nvSpPr>
        <p:spPr>
          <a:xfrm>
            <a:off x="6836870" y="3907785"/>
            <a:ext cx="2184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/campaign/detail/:id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F4FFBF-E9F3-441E-9A5D-FC026025A2D1}"/>
              </a:ext>
            </a:extLst>
          </p:cNvPr>
          <p:cNvSpPr txBox="1"/>
          <p:nvPr/>
        </p:nvSpPr>
        <p:spPr>
          <a:xfrm>
            <a:off x="9464142" y="4247523"/>
            <a:ext cx="2114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/campaign/form/:id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E6E7A6-19CC-49F6-97AF-4B9003B179E2}"/>
              </a:ext>
            </a:extLst>
          </p:cNvPr>
          <p:cNvSpPr txBox="1"/>
          <p:nvPr/>
        </p:nvSpPr>
        <p:spPr>
          <a:xfrm>
            <a:off x="5000941" y="4931915"/>
            <a:ext cx="1854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carbonFootprint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EC42EF-9402-4C03-B87D-ADF89805FE84}"/>
              </a:ext>
            </a:extLst>
          </p:cNvPr>
          <p:cNvSpPr txBox="1"/>
          <p:nvPr/>
        </p:nvSpPr>
        <p:spPr>
          <a:xfrm>
            <a:off x="5000941" y="5691794"/>
            <a:ext cx="1052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mypage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F5A8AF-2E3C-4493-A90B-B7A9B363FED0}"/>
              </a:ext>
            </a:extLst>
          </p:cNvPr>
          <p:cNvSpPr txBox="1"/>
          <p:nvPr/>
        </p:nvSpPr>
        <p:spPr>
          <a:xfrm>
            <a:off x="9464142" y="3907785"/>
            <a:ext cx="2016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/campaign/edit/:id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639667-4FBF-4697-8501-BE0BF8111099}"/>
              </a:ext>
            </a:extLst>
          </p:cNvPr>
          <p:cNvSpPr txBox="1"/>
          <p:nvPr/>
        </p:nvSpPr>
        <p:spPr>
          <a:xfrm>
            <a:off x="6836870" y="3558667"/>
            <a:ext cx="1802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/campaign/write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1380A6D-94BB-43DF-A218-826F5FB01853}"/>
              </a:ext>
            </a:extLst>
          </p:cNvPr>
          <p:cNvCxnSpPr>
            <a:stCxn id="19" idx="3"/>
            <a:endCxn id="25" idx="1"/>
          </p:cNvCxnSpPr>
          <p:nvPr/>
        </p:nvCxnSpPr>
        <p:spPr>
          <a:xfrm>
            <a:off x="6223520" y="3727944"/>
            <a:ext cx="613350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4B10E50-7DDE-4F63-9C4D-D558D458A16D}"/>
              </a:ext>
            </a:extLst>
          </p:cNvPr>
          <p:cNvCxnSpPr>
            <a:stCxn id="20" idx="3"/>
            <a:endCxn id="24" idx="1"/>
          </p:cNvCxnSpPr>
          <p:nvPr/>
        </p:nvCxnSpPr>
        <p:spPr>
          <a:xfrm>
            <a:off x="9021251" y="4077062"/>
            <a:ext cx="442891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F8CBEF3-4C7E-43DE-BBFC-00C25CF660CE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9021251" y="4077062"/>
            <a:ext cx="442891" cy="33973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45EDF9D-73CD-428F-93AE-90411B63934F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6223520" y="3727944"/>
            <a:ext cx="613350" cy="34911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제목 3">
            <a:extLst>
              <a:ext uri="{FF2B5EF4-FFF2-40B4-BE49-F238E27FC236}">
                <a16:creationId xmlns:a16="http://schemas.microsoft.com/office/drawing/2014/main" id="{6BAE86C3-DE22-4083-948A-F27FFD997F74}"/>
              </a:ext>
            </a:extLst>
          </p:cNvPr>
          <p:cNvSpPr txBox="1">
            <a:spLocks/>
          </p:cNvSpPr>
          <p:nvPr/>
        </p:nvSpPr>
        <p:spPr>
          <a:xfrm>
            <a:off x="2755137" y="3272430"/>
            <a:ext cx="1032002" cy="4261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accent6"/>
                </a:solidFill>
                <a:latin typeface="맑은고딕"/>
              </a:rPr>
              <a:t>User</a:t>
            </a:r>
            <a:endParaRPr lang="ko-KR" altLang="en-US" dirty="0">
              <a:solidFill>
                <a:schemeClr val="accent6"/>
              </a:solidFill>
              <a:latin typeface="맑은고딕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A4D7A70-B21B-4D99-819B-FADB652E27ED}"/>
              </a:ext>
            </a:extLst>
          </p:cNvPr>
          <p:cNvCxnSpPr>
            <a:stCxn id="30" idx="3"/>
            <a:endCxn id="13" idx="1"/>
          </p:cNvCxnSpPr>
          <p:nvPr/>
        </p:nvCxnSpPr>
        <p:spPr>
          <a:xfrm flipV="1">
            <a:off x="3787139" y="1965066"/>
            <a:ext cx="1213802" cy="1520456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0DF8D6C-A018-4800-8D09-7EFD7C4B7600}"/>
              </a:ext>
            </a:extLst>
          </p:cNvPr>
          <p:cNvCxnSpPr>
            <a:stCxn id="30" idx="3"/>
            <a:endCxn id="14" idx="1"/>
          </p:cNvCxnSpPr>
          <p:nvPr/>
        </p:nvCxnSpPr>
        <p:spPr>
          <a:xfrm flipV="1">
            <a:off x="3787139" y="2381170"/>
            <a:ext cx="1213802" cy="110435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91FF9B8-A8D2-41EA-8720-17183DC35B32}"/>
              </a:ext>
            </a:extLst>
          </p:cNvPr>
          <p:cNvCxnSpPr>
            <a:stCxn id="30" idx="3"/>
            <a:endCxn id="17" idx="1"/>
          </p:cNvCxnSpPr>
          <p:nvPr/>
        </p:nvCxnSpPr>
        <p:spPr>
          <a:xfrm flipV="1">
            <a:off x="3787139" y="2648775"/>
            <a:ext cx="1213802" cy="836747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CB60F775-4E43-4E17-834F-C3B9EC9DBFFC}"/>
              </a:ext>
            </a:extLst>
          </p:cNvPr>
          <p:cNvCxnSpPr>
            <a:stCxn id="30" idx="3"/>
            <a:endCxn id="18" idx="1"/>
          </p:cNvCxnSpPr>
          <p:nvPr/>
        </p:nvCxnSpPr>
        <p:spPr>
          <a:xfrm flipV="1">
            <a:off x="3787139" y="2916380"/>
            <a:ext cx="1213802" cy="56914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27EC50E9-2BC9-4628-864A-66BDB2EEE194}"/>
              </a:ext>
            </a:extLst>
          </p:cNvPr>
          <p:cNvCxnSpPr>
            <a:stCxn id="30" idx="3"/>
            <a:endCxn id="19" idx="1"/>
          </p:cNvCxnSpPr>
          <p:nvPr/>
        </p:nvCxnSpPr>
        <p:spPr>
          <a:xfrm>
            <a:off x="3787139" y="3485522"/>
            <a:ext cx="1213802" cy="24242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0408C00-AE0F-4237-B150-6506EC5C36CE}"/>
              </a:ext>
            </a:extLst>
          </p:cNvPr>
          <p:cNvCxnSpPr>
            <a:stCxn id="30" idx="3"/>
            <a:endCxn id="22" idx="1"/>
          </p:cNvCxnSpPr>
          <p:nvPr/>
        </p:nvCxnSpPr>
        <p:spPr>
          <a:xfrm>
            <a:off x="3787139" y="3485522"/>
            <a:ext cx="1213802" cy="1615670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451AD617-C427-406A-A8D0-D187DD95F2DC}"/>
              </a:ext>
            </a:extLst>
          </p:cNvPr>
          <p:cNvCxnSpPr>
            <a:stCxn id="30" idx="3"/>
            <a:endCxn id="23" idx="1"/>
          </p:cNvCxnSpPr>
          <p:nvPr/>
        </p:nvCxnSpPr>
        <p:spPr>
          <a:xfrm>
            <a:off x="3787139" y="3485522"/>
            <a:ext cx="1213802" cy="2375549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835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E930B2-E3CC-4021-8312-86C4A749F0D0}"/>
              </a:ext>
            </a:extLst>
          </p:cNvPr>
          <p:cNvSpPr txBox="1"/>
          <p:nvPr/>
        </p:nvSpPr>
        <p:spPr>
          <a:xfrm>
            <a:off x="3437899" y="2537876"/>
            <a:ext cx="2658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등록된 캠페인 게시글 노출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5A0F292-3C4C-44E1-9219-DA8F7AFA828C}"/>
              </a:ext>
            </a:extLst>
          </p:cNvPr>
          <p:cNvGrpSpPr/>
          <p:nvPr/>
        </p:nvGrpSpPr>
        <p:grpSpPr>
          <a:xfrm>
            <a:off x="3596768" y="3031188"/>
            <a:ext cx="2158093" cy="307777"/>
            <a:chOff x="1522374" y="1735254"/>
            <a:chExt cx="2158093" cy="307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8B425C-9024-4021-B75A-F15106BAEE7F}"/>
                </a:ext>
              </a:extLst>
            </p:cNvPr>
            <p:cNvSpPr txBox="1"/>
            <p:nvPr/>
          </p:nvSpPr>
          <p:spPr>
            <a:xfrm>
              <a:off x="1574762" y="1735254"/>
              <a:ext cx="2105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Swiper</a:t>
              </a:r>
              <a:r>
                <a:rPr lang="ko-KR" altLang="en-US" sz="1400" dirty="0">
                  <a:latin typeface="+mj-ea"/>
                  <a:ea typeface="+mj-ea"/>
                </a:rPr>
                <a:t> 라이브러리 활용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FA9A08F-AC54-48E9-8C0F-4B8B96CE09FA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18" name="그림 17" descr="텍스트, 스크린샷, 운영 체제, 소프트웨어이(가) 표시된 사진&#10;&#10;자동 생성된 설명">
            <a:extLst>
              <a:ext uri="{FF2B5EF4-FFF2-40B4-BE49-F238E27FC236}">
                <a16:creationId xmlns:a16="http://schemas.microsoft.com/office/drawing/2014/main" id="{E1A82847-B3A5-49FE-8BEC-137FBB68D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7" y="630043"/>
            <a:ext cx="2935349" cy="5903313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A7BEAB80-2D78-4212-B98D-7369AB90E2C5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0" name="右箭头 54">
            <a:extLst>
              <a:ext uri="{FF2B5EF4-FFF2-40B4-BE49-F238E27FC236}">
                <a16:creationId xmlns:a16="http://schemas.microsoft.com/office/drawing/2014/main" id="{9B8F258B-D8A5-4171-A76E-BAE2DD5FF300}"/>
              </a:ext>
            </a:extLst>
          </p:cNvPr>
          <p:cNvSpPr/>
          <p:nvPr/>
        </p:nvSpPr>
        <p:spPr>
          <a:xfrm rot="10800000">
            <a:off x="6828638" y="44189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6C6994-66B0-4360-80DF-30CB164A6875}"/>
              </a:ext>
            </a:extLst>
          </p:cNvPr>
          <p:cNvSpPr txBox="1"/>
          <p:nvPr/>
        </p:nvSpPr>
        <p:spPr>
          <a:xfrm>
            <a:off x="3437899" y="4116669"/>
            <a:ext cx="2865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+mj-ea"/>
                <a:ea typeface="+mj-ea"/>
              </a:rPr>
              <a:t>누적 탄소계산 데이터 시각화</a:t>
            </a:r>
            <a:endParaRPr lang="ko-KR" altLang="en-US" sz="1600" dirty="0">
              <a:latin typeface="+mj-ea"/>
              <a:ea typeface="+mj-ea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C23A6E0-3B01-4414-AB1B-ED67B7C9F3FE}"/>
              </a:ext>
            </a:extLst>
          </p:cNvPr>
          <p:cNvGrpSpPr/>
          <p:nvPr/>
        </p:nvGrpSpPr>
        <p:grpSpPr>
          <a:xfrm>
            <a:off x="3596768" y="4609981"/>
            <a:ext cx="2311533" cy="307777"/>
            <a:chOff x="1522374" y="1735254"/>
            <a:chExt cx="2311533" cy="30777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3B6D21C-75C7-483A-8834-C30A2F3D3FF9}"/>
                </a:ext>
              </a:extLst>
            </p:cNvPr>
            <p:cNvSpPr txBox="1"/>
            <p:nvPr/>
          </p:nvSpPr>
          <p:spPr>
            <a:xfrm>
              <a:off x="1574762" y="1735254"/>
              <a:ext cx="22591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latin typeface="+mj-ea"/>
                </a:rPr>
                <a:t>Recharts</a:t>
              </a:r>
              <a:r>
                <a:rPr lang="ko-KR" altLang="en-US" sz="1400" dirty="0">
                  <a:latin typeface="+mj-ea"/>
                </a:rPr>
                <a:t> 라이브러리 사용</a:t>
              </a: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C95248F5-67DD-427A-837A-4CCEE82487A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A8BAB7-B048-4E04-814B-532DD18B9901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AF78DF-4B8E-41E7-AE64-10DD3DBAC85E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/>
              <a:t>3-4-1. </a:t>
            </a:r>
            <a:r>
              <a:rPr lang="ko-KR" altLang="en-US" sz="1200" b="1" dirty="0"/>
              <a:t>메인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321513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로그인 및 회원가입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593AFEC9-5F37-4426-9837-E453029C1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354" y="1231803"/>
            <a:ext cx="8461091" cy="402909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C1F698F-3585-46ED-B984-8A4277A8F6DB}"/>
              </a:ext>
            </a:extLst>
          </p:cNvPr>
          <p:cNvGrpSpPr/>
          <p:nvPr/>
        </p:nvGrpSpPr>
        <p:grpSpPr>
          <a:xfrm>
            <a:off x="3237283" y="5019616"/>
            <a:ext cx="2372254" cy="307777"/>
            <a:chOff x="1522374" y="1735254"/>
            <a:chExt cx="2372254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1F1473-8137-413F-AA87-B97234074585}"/>
                </a:ext>
              </a:extLst>
            </p:cNvPr>
            <p:cNvSpPr txBox="1"/>
            <p:nvPr/>
          </p:nvSpPr>
          <p:spPr>
            <a:xfrm>
              <a:off x="1574762" y="1735254"/>
              <a:ext cx="23198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유형에 따른 로그인 창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2D3FF4F-7398-4995-B15E-3336F9CB532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218CBE8-1DED-4777-A56D-4C76B2A3F151}"/>
              </a:ext>
            </a:extLst>
          </p:cNvPr>
          <p:cNvSpPr txBox="1"/>
          <p:nvPr/>
        </p:nvSpPr>
        <p:spPr>
          <a:xfrm>
            <a:off x="3240821" y="5375370"/>
            <a:ext cx="1487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탭 형식으로 구분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CCA7E49-A05D-4DAF-B780-E5FFF57D89C5}"/>
              </a:ext>
            </a:extLst>
          </p:cNvPr>
          <p:cNvGrpSpPr/>
          <p:nvPr/>
        </p:nvGrpSpPr>
        <p:grpSpPr>
          <a:xfrm>
            <a:off x="7675656" y="5006157"/>
            <a:ext cx="2332179" cy="307777"/>
            <a:chOff x="1522374" y="1735254"/>
            <a:chExt cx="2332179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9CC3ED-7CA9-4E26-BF06-0F768DB4C661}"/>
                </a:ext>
              </a:extLst>
            </p:cNvPr>
            <p:cNvSpPr txBox="1"/>
            <p:nvPr/>
          </p:nvSpPr>
          <p:spPr>
            <a:xfrm>
              <a:off x="1574762" y="1735254"/>
              <a:ext cx="2279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버튼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EA55E08-16A2-4245-86D0-477524CF05F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DCBDC02-5AB0-4331-8C76-19122E94FF13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316D1D-9606-4C99-BD1F-636E3761281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3-4-2. </a:t>
            </a:r>
            <a:r>
              <a:rPr lang="ko-KR" altLang="en-US" sz="1200" b="1" dirty="0"/>
              <a:t>로그인 및 회원가입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544835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252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 </a:t>
            </a:r>
            <a:r>
              <a:rPr lang="en-US" altLang="ko-KR" sz="2800" b="1" dirty="0"/>
              <a:t>ID </a:t>
            </a:r>
            <a:r>
              <a:rPr lang="ko-KR" altLang="en-US" sz="2800" b="1" dirty="0"/>
              <a:t>찾기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D100643-F1D8-494C-A81D-DEA8D76B8329}"/>
              </a:ext>
            </a:extLst>
          </p:cNvPr>
          <p:cNvGrpSpPr/>
          <p:nvPr/>
        </p:nvGrpSpPr>
        <p:grpSpPr>
          <a:xfrm>
            <a:off x="7421015" y="4927141"/>
            <a:ext cx="1681360" cy="307777"/>
            <a:chOff x="1522374" y="1735254"/>
            <a:chExt cx="1681360" cy="3077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5C63D5-8C69-48E4-A332-E9EE2D4CD32A}"/>
                </a:ext>
              </a:extLst>
            </p:cNvPr>
            <p:cNvSpPr txBox="1"/>
            <p:nvPr/>
          </p:nvSpPr>
          <p:spPr>
            <a:xfrm>
              <a:off x="1574762" y="1735254"/>
              <a:ext cx="16289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찾기 버튼 클릭 후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E29F71F9-DC7F-4433-BDEB-154E4C0C146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9" name="그림 28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45DD46EA-DE2F-4EB6-A127-0402A4C86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727" y="1418298"/>
            <a:ext cx="4357062" cy="3327544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7DAE144-36A6-46B4-B129-8ACF78B5CF15}"/>
              </a:ext>
            </a:extLst>
          </p:cNvPr>
          <p:cNvGrpSpPr/>
          <p:nvPr/>
        </p:nvGrpSpPr>
        <p:grpSpPr>
          <a:xfrm>
            <a:off x="2771088" y="4923869"/>
            <a:ext cx="1743877" cy="307777"/>
            <a:chOff x="1522374" y="1735254"/>
            <a:chExt cx="1743877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23EBEF7-213B-4273-BB47-4DD6D4FDE557}"/>
                </a:ext>
              </a:extLst>
            </p:cNvPr>
            <p:cNvSpPr txBox="1"/>
            <p:nvPr/>
          </p:nvSpPr>
          <p:spPr>
            <a:xfrm>
              <a:off x="1574762" y="1735254"/>
              <a:ext cx="16914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찾기 버튼 클릭 전 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2415DF22-70F7-490D-8A52-5EB6767ECA3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3" name="그림 3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BC568D38-133B-4BEE-81D4-2CDB1A62E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742" y="1418300"/>
            <a:ext cx="4501157" cy="33275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9281EEB-4843-452E-AA32-14D440EB78CF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061F0B-2C9F-4C2D-9DB2-FF178EC3ED19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3-4-3. </a:t>
            </a:r>
            <a:r>
              <a:rPr lang="ko-KR" altLang="en-US" sz="1200" b="1" dirty="0"/>
              <a:t>회원 </a:t>
            </a:r>
            <a:r>
              <a:rPr lang="en-US" altLang="ko-KR" sz="1200" b="1" dirty="0"/>
              <a:t>ID </a:t>
            </a:r>
            <a:r>
              <a:rPr lang="ko-KR" altLang="en-US" sz="1200" b="1" dirty="0"/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635899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폼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09E164B-079F-4313-A571-4D5EA2048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034" y="1377391"/>
            <a:ext cx="2868387" cy="3768509"/>
          </a:xfrm>
          <a:prstGeom prst="rect">
            <a:avLst/>
          </a:prstGeom>
        </p:spPr>
      </p:pic>
      <p:pic>
        <p:nvPicPr>
          <p:cNvPr id="24" name="그림 2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93E2F9F3-73A6-4301-AA66-56EC20B7E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688" y="1377391"/>
            <a:ext cx="2868387" cy="3768509"/>
          </a:xfrm>
          <a:prstGeom prst="rect">
            <a:avLst/>
          </a:prstGeom>
        </p:spPr>
      </p:pic>
      <p:pic>
        <p:nvPicPr>
          <p:cNvPr id="25" name="그림 24" descr="텍스트, 스크린샷, 번호, 디자인이(가) 표시된 사진&#10;&#10;자동 생성된 설명">
            <a:extLst>
              <a:ext uri="{FF2B5EF4-FFF2-40B4-BE49-F238E27FC236}">
                <a16:creationId xmlns:a16="http://schemas.microsoft.com/office/drawing/2014/main" id="{3DB80DA5-D2D4-463A-B172-F42BDEA2A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802" y="1377392"/>
            <a:ext cx="3047965" cy="376850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D91B05-B9DE-4208-AFA4-5A5398EA0758}"/>
              </a:ext>
            </a:extLst>
          </p:cNvPr>
          <p:cNvGrpSpPr/>
          <p:nvPr/>
        </p:nvGrpSpPr>
        <p:grpSpPr>
          <a:xfrm>
            <a:off x="2653802" y="5480608"/>
            <a:ext cx="2152643" cy="307777"/>
            <a:chOff x="1522374" y="1735254"/>
            <a:chExt cx="2152643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C7AD226-768E-4F94-8B4A-DA36C9280FD6}"/>
                </a:ext>
              </a:extLst>
            </p:cNvPr>
            <p:cNvSpPr txBox="1"/>
            <p:nvPr/>
          </p:nvSpPr>
          <p:spPr>
            <a:xfrm>
              <a:off x="1574762" y="1735254"/>
              <a:ext cx="2100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B1E705B-F782-4BEA-A3FC-B4BA346B785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265EDA5-8A40-4240-A270-005F92FC444E}"/>
              </a:ext>
            </a:extLst>
          </p:cNvPr>
          <p:cNvSpPr txBox="1"/>
          <p:nvPr/>
        </p:nvSpPr>
        <p:spPr>
          <a:xfrm>
            <a:off x="2665204" y="5839551"/>
            <a:ext cx="4573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동일한 레이아웃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인풋 및 버튼 등 요소 조정</a:t>
            </a:r>
            <a:endParaRPr kumimoji="1"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BEE539-4224-4AF3-84DE-76F4DFEB4CE2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12310E-3109-43BF-9FF0-6F5736512316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3-4-4. </a:t>
            </a:r>
            <a:r>
              <a:rPr lang="ko-KR" altLang="en-US" sz="1200" b="1" dirty="0"/>
              <a:t>회원가입 폼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652842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ABD71BE7-18A8-44F3-9A68-DDEC5824E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971" y="1057241"/>
            <a:ext cx="3971796" cy="2978847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08E47B6-DC75-4272-8EDB-E5DDF2949A80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2EB56E6-339B-4D16-8572-0C454C062844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목록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4C4FD12-36DF-478E-A999-626798234A9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108C57B-E4A1-4E9E-87EC-19C4FE74A163}"/>
              </a:ext>
            </a:extLst>
          </p:cNvPr>
          <p:cNvGrpSpPr/>
          <p:nvPr/>
        </p:nvGrpSpPr>
        <p:grpSpPr>
          <a:xfrm>
            <a:off x="4597052" y="3926822"/>
            <a:ext cx="1354347" cy="307777"/>
            <a:chOff x="1522374" y="1735254"/>
            <a:chExt cx="1354347" cy="30777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314B6C1-B1D8-4949-ADF9-A229F2ACA447}"/>
                </a:ext>
              </a:extLst>
            </p:cNvPr>
            <p:cNvSpPr txBox="1"/>
            <p:nvPr/>
          </p:nvSpPr>
          <p:spPr>
            <a:xfrm>
              <a:off x="1574762" y="1735254"/>
              <a:ext cx="1301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회원유형별 탭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9361BD1-4B54-4935-8AC8-9283500C12F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8" name="그림 37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06583F30-C7D0-46CF-98C9-40CA05DC2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351" y="324644"/>
            <a:ext cx="4204938" cy="6348324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864F61BD-D132-4ED5-9E7D-78A2D61BEB4B}"/>
              </a:ext>
            </a:extLst>
          </p:cNvPr>
          <p:cNvGrpSpPr/>
          <p:nvPr/>
        </p:nvGrpSpPr>
        <p:grpSpPr>
          <a:xfrm>
            <a:off x="2784489" y="3928128"/>
            <a:ext cx="596127" cy="307777"/>
            <a:chOff x="1522374" y="1735254"/>
            <a:chExt cx="596127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A4F7048-433E-4088-B841-A322DE919946}"/>
                </a:ext>
              </a:extLst>
            </p:cNvPr>
            <p:cNvSpPr txBox="1"/>
            <p:nvPr/>
          </p:nvSpPr>
          <p:spPr>
            <a:xfrm>
              <a:off x="1574762" y="173525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검색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C72DE149-5DEC-4AE0-BD14-3B3E4C15E37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621E313-C726-4D79-9B03-0705555BB86F}"/>
              </a:ext>
            </a:extLst>
          </p:cNvPr>
          <p:cNvGrpSpPr/>
          <p:nvPr/>
        </p:nvGrpSpPr>
        <p:grpSpPr>
          <a:xfrm>
            <a:off x="2784489" y="5321953"/>
            <a:ext cx="1314272" cy="307777"/>
            <a:chOff x="1522374" y="1735254"/>
            <a:chExt cx="1314272" cy="30777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BC0B254-A51F-47B6-B5B8-FB598DAB1529}"/>
                </a:ext>
              </a:extLst>
            </p:cNvPr>
            <p:cNvSpPr txBox="1"/>
            <p:nvPr/>
          </p:nvSpPr>
          <p:spPr>
            <a:xfrm>
              <a:off x="1574762" y="173525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페이지네이션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F6DC6793-390F-4F2E-83DE-1425209335F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64DF51CD-EE9A-4B27-B0D8-A8C75D3CAAD4}"/>
              </a:ext>
            </a:extLst>
          </p:cNvPr>
          <p:cNvSpPr txBox="1"/>
          <p:nvPr/>
        </p:nvSpPr>
        <p:spPr>
          <a:xfrm>
            <a:off x="2788027" y="5677707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페이지당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9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개의 컨텐츠 노출</a:t>
            </a:r>
            <a:endParaRPr kumimoji="1" lang="ko-KR" alt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9892B01-B052-441A-9BAC-DEDEB322BFB1}"/>
              </a:ext>
            </a:extLst>
          </p:cNvPr>
          <p:cNvSpPr txBox="1"/>
          <p:nvPr/>
        </p:nvSpPr>
        <p:spPr>
          <a:xfrm>
            <a:off x="2784489" y="5954706"/>
            <a:ext cx="2332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최대 페이지 번호는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5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까지 표시</a:t>
            </a:r>
            <a:endParaRPr kumimoji="1" lang="ko-KR" altLang="en-US" sz="1200" dirty="0"/>
          </a:p>
        </p:txBody>
      </p:sp>
      <p:pic>
        <p:nvPicPr>
          <p:cNvPr id="47" name="그림 46" descr="폰트, 번호, 타이포그래피이(가) 표시된 사진&#10;&#10;자동 생성된 설명">
            <a:extLst>
              <a:ext uri="{FF2B5EF4-FFF2-40B4-BE49-F238E27FC236}">
                <a16:creationId xmlns:a16="http://schemas.microsoft.com/office/drawing/2014/main" id="{6824540E-3347-49D3-97C6-3FF0015791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197" y="4585675"/>
            <a:ext cx="3087128" cy="688551"/>
          </a:xfrm>
          <a:prstGeom prst="rect">
            <a:avLst/>
          </a:prstGeom>
        </p:spPr>
      </p:pic>
      <p:sp>
        <p:nvSpPr>
          <p:cNvPr id="48" name="右箭头 54">
            <a:extLst>
              <a:ext uri="{FF2B5EF4-FFF2-40B4-BE49-F238E27FC236}">
                <a16:creationId xmlns:a16="http://schemas.microsoft.com/office/drawing/2014/main" id="{4AB67CF5-D54B-47DF-819E-721B745ACF54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FBF005-F025-4E2C-BE33-EE1DB2B01BB4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C9D5E1-C4A1-4ADB-854C-AA264B4B6A9F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3-4-5. </a:t>
            </a:r>
            <a:r>
              <a:rPr lang="ko-KR" altLang="en-US" sz="1200" b="1" dirty="0"/>
              <a:t>캠페인 목록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70225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19F76B-C91B-447C-B1D9-91D81F6ABBAB}"/>
              </a:ext>
            </a:extLst>
          </p:cNvPr>
          <p:cNvSpPr txBox="1"/>
          <p:nvPr/>
        </p:nvSpPr>
        <p:spPr>
          <a:xfrm>
            <a:off x="204121" y="1464158"/>
            <a:ext cx="3425810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n-ea"/>
              </a:rPr>
              <a:t>CONTENTS</a:t>
            </a:r>
            <a:endParaRPr lang="ko-KR" altLang="en-US" sz="4800" b="1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449FBDB-6F3E-4F41-9538-1D6284EA386D}"/>
              </a:ext>
            </a:extLst>
          </p:cNvPr>
          <p:cNvCxnSpPr/>
          <p:nvPr/>
        </p:nvCxnSpPr>
        <p:spPr>
          <a:xfrm>
            <a:off x="3777190" y="474134"/>
            <a:ext cx="0" cy="60875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6DFD8E4-5582-45FB-BC12-13A54E7EFD57}"/>
              </a:ext>
            </a:extLst>
          </p:cNvPr>
          <p:cNvCxnSpPr/>
          <p:nvPr/>
        </p:nvCxnSpPr>
        <p:spPr>
          <a:xfrm>
            <a:off x="268530" y="2295155"/>
            <a:ext cx="3296993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3033B6-EB6E-4B07-98C4-D0029D5FD3A9}"/>
              </a:ext>
            </a:extLst>
          </p:cNvPr>
          <p:cNvSpPr txBox="1"/>
          <p:nvPr/>
        </p:nvSpPr>
        <p:spPr>
          <a:xfrm>
            <a:off x="4688796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01</a:t>
            </a:r>
            <a:endParaRPr lang="ko-KR" alt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9F78E0-E13E-42A5-9D7C-E609E2D8ADBB}"/>
              </a:ext>
            </a:extLst>
          </p:cNvPr>
          <p:cNvSpPr txBox="1"/>
          <p:nvPr/>
        </p:nvSpPr>
        <p:spPr>
          <a:xfrm>
            <a:off x="5194753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4ABB7-88AD-46D1-B7CF-02FA581D16D5}"/>
              </a:ext>
            </a:extLst>
          </p:cNvPr>
          <p:cNvSpPr txBox="1"/>
          <p:nvPr/>
        </p:nvSpPr>
        <p:spPr>
          <a:xfrm>
            <a:off x="5071656" y="2414111"/>
            <a:ext cx="13564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1-1. </a:t>
            </a:r>
            <a:r>
              <a:rPr lang="ko-KR" altLang="en-US" sz="1400" b="1" dirty="0"/>
              <a:t>개발동기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1-2. </a:t>
            </a:r>
            <a:r>
              <a:rPr lang="ko-KR" altLang="en-US" sz="1400" b="1" dirty="0"/>
              <a:t>기획의도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0F7C7-8BE1-41C5-9928-DB4DA3FFD692}"/>
              </a:ext>
            </a:extLst>
          </p:cNvPr>
          <p:cNvSpPr txBox="1"/>
          <p:nvPr/>
        </p:nvSpPr>
        <p:spPr>
          <a:xfrm>
            <a:off x="4688796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03</a:t>
            </a:r>
            <a:endParaRPr lang="ko-KR" altLang="en-US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3FFE6B-B91E-4FD8-9D87-A3AD9871F9C1}"/>
              </a:ext>
            </a:extLst>
          </p:cNvPr>
          <p:cNvSpPr txBox="1"/>
          <p:nvPr/>
        </p:nvSpPr>
        <p:spPr>
          <a:xfrm>
            <a:off x="5194753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CDA9DC-E802-478E-9A24-A691EE737ECC}"/>
              </a:ext>
            </a:extLst>
          </p:cNvPr>
          <p:cNvSpPr txBox="1"/>
          <p:nvPr/>
        </p:nvSpPr>
        <p:spPr>
          <a:xfrm>
            <a:off x="5071656" y="4309474"/>
            <a:ext cx="18069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3-1. </a:t>
            </a:r>
            <a:r>
              <a:rPr lang="ko-KR" altLang="en-US" sz="1400" b="1" dirty="0"/>
              <a:t>구조도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3-2. Wire Frame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3-3. URL Mapping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3-4. </a:t>
            </a:r>
            <a:r>
              <a:rPr lang="ko-KR" altLang="en-US" sz="1400" b="1" dirty="0"/>
              <a:t>기술설명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DD14E3-AC30-4ED7-AD11-9D57A30363D5}"/>
              </a:ext>
            </a:extLst>
          </p:cNvPr>
          <p:cNvSpPr txBox="1"/>
          <p:nvPr/>
        </p:nvSpPr>
        <p:spPr>
          <a:xfrm>
            <a:off x="8249711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02</a:t>
            </a:r>
            <a:endParaRPr lang="ko-KR" altLang="en-US" sz="2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F319B7-7450-431A-AE52-FEF5A4D9B289}"/>
              </a:ext>
            </a:extLst>
          </p:cNvPr>
          <p:cNvSpPr txBox="1"/>
          <p:nvPr/>
        </p:nvSpPr>
        <p:spPr>
          <a:xfrm>
            <a:off x="8755668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18168-9DCA-4BB3-A7A4-AF7B1CF61E30}"/>
              </a:ext>
            </a:extLst>
          </p:cNvPr>
          <p:cNvSpPr txBox="1"/>
          <p:nvPr/>
        </p:nvSpPr>
        <p:spPr>
          <a:xfrm>
            <a:off x="8632571" y="2414111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2-1. </a:t>
            </a:r>
            <a:r>
              <a:rPr lang="ko-KR" altLang="en-US" sz="1400" b="1" dirty="0"/>
              <a:t>팀원 소개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2-2. </a:t>
            </a:r>
            <a:r>
              <a:rPr lang="ko-KR" altLang="en-US" sz="1400" b="1" dirty="0"/>
              <a:t>기술 스택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AAAB8B-CE63-4028-AC27-500C73598490}"/>
              </a:ext>
            </a:extLst>
          </p:cNvPr>
          <p:cNvSpPr txBox="1"/>
          <p:nvPr/>
        </p:nvSpPr>
        <p:spPr>
          <a:xfrm>
            <a:off x="8249711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04</a:t>
            </a:r>
            <a:endParaRPr lang="ko-KR" altLang="en-US" sz="2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13760B-6BE7-4137-BF94-0BE6FBFD9010}"/>
              </a:ext>
            </a:extLst>
          </p:cNvPr>
          <p:cNvSpPr txBox="1"/>
          <p:nvPr/>
        </p:nvSpPr>
        <p:spPr>
          <a:xfrm>
            <a:off x="8755668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17A303-CD51-4FF0-B411-F5702212B38D}"/>
              </a:ext>
            </a:extLst>
          </p:cNvPr>
          <p:cNvSpPr txBox="1"/>
          <p:nvPr/>
        </p:nvSpPr>
        <p:spPr>
          <a:xfrm>
            <a:off x="8632571" y="4309474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4-1. </a:t>
            </a:r>
            <a:r>
              <a:rPr lang="ko-KR" altLang="en-US" sz="1400" b="1" dirty="0"/>
              <a:t>개발 일정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4-2. </a:t>
            </a:r>
            <a:r>
              <a:rPr lang="ko-KR" altLang="en-US" sz="1400" b="1" dirty="0"/>
              <a:t>마치며</a:t>
            </a:r>
          </a:p>
        </p:txBody>
      </p:sp>
    </p:spTree>
    <p:extLst>
      <p:ext uri="{BB962C8B-B14F-4D97-AF65-F5344CB8AC3E}">
        <p14:creationId xmlns:p14="http://schemas.microsoft.com/office/powerpoint/2010/main" val="2907779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(1/3)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 descr="텍스트, 폰트, 번호, 스크린샷이(가) 표시된 사진&#10;&#10;자동 생성된 설명">
            <a:extLst>
              <a:ext uri="{FF2B5EF4-FFF2-40B4-BE49-F238E27FC236}">
                <a16:creationId xmlns:a16="http://schemas.microsoft.com/office/drawing/2014/main" id="{3A54C37C-53C7-449E-A8F1-6320A8020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999" y="3909411"/>
            <a:ext cx="3526134" cy="106619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09513F7F-0FA8-4CED-9EF4-9C4F17997B3B}"/>
              </a:ext>
            </a:extLst>
          </p:cNvPr>
          <p:cNvGrpSpPr/>
          <p:nvPr/>
        </p:nvGrpSpPr>
        <p:grpSpPr>
          <a:xfrm>
            <a:off x="2950075" y="3224601"/>
            <a:ext cx="1021179" cy="307777"/>
            <a:chOff x="1522374" y="1735254"/>
            <a:chExt cx="1021179" cy="3077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08F883-FBE2-4B54-932C-D9C44FDD1BB6}"/>
                </a:ext>
              </a:extLst>
            </p:cNvPr>
            <p:cNvSpPr txBox="1"/>
            <p:nvPr/>
          </p:nvSpPr>
          <p:spPr>
            <a:xfrm>
              <a:off x="1574762" y="1735254"/>
              <a:ext cx="968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C735C34-13A3-4114-9868-975C8EB1F085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9FF81EC-78D7-468C-B8C6-E1A43F315AAD}"/>
              </a:ext>
            </a:extLst>
          </p:cNvPr>
          <p:cNvGrpSpPr/>
          <p:nvPr/>
        </p:nvGrpSpPr>
        <p:grpSpPr>
          <a:xfrm>
            <a:off x="2901437" y="5199567"/>
            <a:ext cx="2293258" cy="307777"/>
            <a:chOff x="1522374" y="1735254"/>
            <a:chExt cx="2293258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8ADAD0C-5D76-44B6-85B8-3469B0D28244}"/>
                </a:ext>
              </a:extLst>
            </p:cNvPr>
            <p:cNvSpPr txBox="1"/>
            <p:nvPr/>
          </p:nvSpPr>
          <p:spPr>
            <a:xfrm>
              <a:off x="1574762" y="1735254"/>
              <a:ext cx="2240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에디터</a:t>
              </a:r>
              <a:r>
                <a:rPr lang="en-US" altLang="ko-KR" sz="1400" dirty="0">
                  <a:latin typeface="+mj-ea"/>
                  <a:ea typeface="+mj-ea"/>
                </a:rPr>
                <a:t>(react-quill)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D74299D-EF3C-429E-8A59-EE5DBE2F3EC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2" name="그림 2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F882183-219C-4E56-BC90-F1C2772B61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208" y="1286917"/>
            <a:ext cx="3404007" cy="180029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E2916CC-F447-4ED8-B07A-524AEF2803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8" y="1094266"/>
            <a:ext cx="3675002" cy="4876225"/>
          </a:xfrm>
          <a:prstGeom prst="rect">
            <a:avLst/>
          </a:prstGeom>
        </p:spPr>
      </p:pic>
      <p:sp>
        <p:nvSpPr>
          <p:cNvPr id="24" name="右箭头 54">
            <a:extLst>
              <a:ext uri="{FF2B5EF4-FFF2-40B4-BE49-F238E27FC236}">
                <a16:creationId xmlns:a16="http://schemas.microsoft.com/office/drawing/2014/main" id="{F65C4047-0990-4D01-9F04-D579C6A7F980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CBF43F-BF81-4F06-A0FC-25B0E7B95AEA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5EE73D-AF63-46DC-B78B-B36B229CDE68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410036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(2/3)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右箭头 54">
            <a:extLst>
              <a:ext uri="{FF2B5EF4-FFF2-40B4-BE49-F238E27FC236}">
                <a16:creationId xmlns:a16="http://schemas.microsoft.com/office/drawing/2014/main" id="{D9E04D72-EA6E-4600-A4F7-4A1A13203D4A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620019-EA70-4AFF-8163-86C55E0FB82B}"/>
              </a:ext>
            </a:extLst>
          </p:cNvPr>
          <p:cNvGrpSpPr/>
          <p:nvPr/>
        </p:nvGrpSpPr>
        <p:grpSpPr>
          <a:xfrm>
            <a:off x="3084140" y="3086167"/>
            <a:ext cx="1237328" cy="307777"/>
            <a:chOff x="1522374" y="1744982"/>
            <a:chExt cx="1237328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CE970A-11F1-43C6-BB16-108B8610B4D6}"/>
                </a:ext>
              </a:extLst>
            </p:cNvPr>
            <p:cNvSpPr txBox="1"/>
            <p:nvPr/>
          </p:nvSpPr>
          <p:spPr>
            <a:xfrm>
              <a:off x="1574762" y="1744982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우편번호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8A49999-DA8C-4064-B290-37F238DC76B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9" name="그림 2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39213C5-C405-4600-9BE3-9B8052B5E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005" y="3590343"/>
            <a:ext cx="3299899" cy="247597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2716A0FF-B108-465D-B515-F764A6CA10D8}"/>
              </a:ext>
            </a:extLst>
          </p:cNvPr>
          <p:cNvGrpSpPr/>
          <p:nvPr/>
        </p:nvGrpSpPr>
        <p:grpSpPr>
          <a:xfrm>
            <a:off x="3080721" y="6119258"/>
            <a:ext cx="1237328" cy="307777"/>
            <a:chOff x="1522374" y="1735254"/>
            <a:chExt cx="1237328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186734-5CD8-478B-8837-577A450A2CD5}"/>
                </a:ext>
              </a:extLst>
            </p:cNvPr>
            <p:cNvSpPr txBox="1"/>
            <p:nvPr/>
          </p:nvSpPr>
          <p:spPr>
            <a:xfrm>
              <a:off x="1574762" y="1735254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카카오맵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7B0330B-14F9-44EB-96A4-25857B53897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3" name="그림 3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DC4488D6-D2CD-48A0-A92A-A241BB9FA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721" y="1149458"/>
            <a:ext cx="2556197" cy="1845574"/>
          </a:xfrm>
          <a:prstGeom prst="rect">
            <a:avLst/>
          </a:prstGeom>
        </p:spPr>
      </p:pic>
      <p:pic>
        <p:nvPicPr>
          <p:cNvPr id="34" name="그림 33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1456E10E-C12B-4354-99BD-FD924F818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1027198"/>
            <a:ext cx="3650297" cy="5044657"/>
          </a:xfrm>
          <a:prstGeom prst="rect">
            <a:avLst/>
          </a:prstGeom>
        </p:spPr>
      </p:pic>
      <p:sp>
        <p:nvSpPr>
          <p:cNvPr id="35" name="右箭头 54">
            <a:extLst>
              <a:ext uri="{FF2B5EF4-FFF2-40B4-BE49-F238E27FC236}">
                <a16:creationId xmlns:a16="http://schemas.microsoft.com/office/drawing/2014/main" id="{395982C4-D322-44DB-B2F1-025C66FADA8E}"/>
              </a:ext>
            </a:extLst>
          </p:cNvPr>
          <p:cNvSpPr/>
          <p:nvPr/>
        </p:nvSpPr>
        <p:spPr>
          <a:xfrm rot="10800000">
            <a:off x="5775277" y="3186939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25E46E-BFC7-4FCD-91D2-DFE1C58C9F25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3E37E-0157-4F7C-A37D-E4E7EE2A0B36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239461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(3/3)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D2E495A-8D6F-4C4D-80A7-4117FB9BD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021" y="1149458"/>
            <a:ext cx="6619968" cy="4964976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0C28592A-D810-4F40-8100-B57A2566D5F1}"/>
              </a:ext>
            </a:extLst>
          </p:cNvPr>
          <p:cNvGrpSpPr/>
          <p:nvPr/>
        </p:nvGrpSpPr>
        <p:grpSpPr>
          <a:xfrm>
            <a:off x="4577168" y="5806657"/>
            <a:ext cx="3888695" cy="307777"/>
            <a:chOff x="1522374" y="1735254"/>
            <a:chExt cx="3888695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E584B1-F7C7-4770-AFB8-C5523AEF76FB}"/>
                </a:ext>
              </a:extLst>
            </p:cNvPr>
            <p:cNvSpPr txBox="1"/>
            <p:nvPr/>
          </p:nvSpPr>
          <p:spPr>
            <a:xfrm>
              <a:off x="1574762" y="1735254"/>
              <a:ext cx="38363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라디오 버튼을 활용한 컨텐츠의 노출 여부 조정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C1DA080-2CAA-4E14-B4B5-65B840F04D7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8A9046C-DF22-4B87-A424-E22BE2CFBE12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41CC40-9159-47AC-87A7-85EE9006FECB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2673050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右箭头 54">
            <a:extLst>
              <a:ext uri="{FF2B5EF4-FFF2-40B4-BE49-F238E27FC236}">
                <a16:creationId xmlns:a16="http://schemas.microsoft.com/office/drawing/2014/main" id="{2275DE14-025D-434D-A8C6-B5B57B579C80}"/>
              </a:ext>
            </a:extLst>
          </p:cNvPr>
          <p:cNvSpPr/>
          <p:nvPr/>
        </p:nvSpPr>
        <p:spPr>
          <a:xfrm rot="10800000">
            <a:off x="6828638" y="3370577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4A2441B-A54C-4EF7-9F34-74606FD328EC}"/>
              </a:ext>
            </a:extLst>
          </p:cNvPr>
          <p:cNvGrpSpPr/>
          <p:nvPr/>
        </p:nvGrpSpPr>
        <p:grpSpPr>
          <a:xfrm>
            <a:off x="2691875" y="3391488"/>
            <a:ext cx="1532280" cy="276999"/>
            <a:chOff x="1522374" y="1747954"/>
            <a:chExt cx="1532280" cy="27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CF4321-470A-4825-B597-0481EE111825}"/>
                </a:ext>
              </a:extLst>
            </p:cNvPr>
            <p:cNvSpPr txBox="1"/>
            <p:nvPr/>
          </p:nvSpPr>
          <p:spPr>
            <a:xfrm>
              <a:off x="1574762" y="1747954"/>
              <a:ext cx="14798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댓글 등록 및 삭제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E9D80F5-6C63-407F-8922-B078CBA324F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pic>
        <p:nvPicPr>
          <p:cNvPr id="19" name="그림 18" descr="텍스트, 스크린샷, 지도, 소프트웨어이(가) 표시된 사진&#10;&#10;자동 생성된 설명">
            <a:extLst>
              <a:ext uri="{FF2B5EF4-FFF2-40B4-BE49-F238E27FC236}">
                <a16:creationId xmlns:a16="http://schemas.microsoft.com/office/drawing/2014/main" id="{A4753E91-32E1-4E37-8FB5-EAF9574DB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475673"/>
            <a:ext cx="3675546" cy="6013160"/>
          </a:xfrm>
          <a:prstGeom prst="rect">
            <a:avLst/>
          </a:prstGeom>
        </p:spPr>
      </p:pic>
      <p:pic>
        <p:nvPicPr>
          <p:cNvPr id="20" name="그림 19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9DE404D4-E8CD-4759-849E-67BE451A3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26" y="1445651"/>
            <a:ext cx="3547744" cy="1752961"/>
          </a:xfrm>
          <a:prstGeom prst="rect">
            <a:avLst/>
          </a:prstGeom>
        </p:spPr>
      </p:pic>
      <p:pic>
        <p:nvPicPr>
          <p:cNvPr id="21" name="그림 20" descr="텍스트, 스크린샷, 로고, 직사각형이(가) 표시된 사진&#10;&#10;자동 생성된 설명">
            <a:extLst>
              <a:ext uri="{FF2B5EF4-FFF2-40B4-BE49-F238E27FC236}">
                <a16:creationId xmlns:a16="http://schemas.microsoft.com/office/drawing/2014/main" id="{BB37F21B-D62A-47D1-9B9A-38C6CD29F4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26" y="4114551"/>
            <a:ext cx="1564282" cy="779673"/>
          </a:xfrm>
          <a:prstGeom prst="rect">
            <a:avLst/>
          </a:prstGeom>
        </p:spPr>
      </p:pic>
      <p:pic>
        <p:nvPicPr>
          <p:cNvPr id="22" name="그림 21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43CCED33-56BF-4350-BE34-3DDB1620F0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809" y="4114549"/>
            <a:ext cx="1997371" cy="77967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69A4043-40A0-41B6-9E61-B02E4519CE7C}"/>
              </a:ext>
            </a:extLst>
          </p:cNvPr>
          <p:cNvGrpSpPr/>
          <p:nvPr/>
        </p:nvGrpSpPr>
        <p:grpSpPr>
          <a:xfrm>
            <a:off x="2644426" y="5042791"/>
            <a:ext cx="1763113" cy="276999"/>
            <a:chOff x="1522374" y="1747954"/>
            <a:chExt cx="1763113" cy="2769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CF3408-BB98-4677-B788-55559332D184}"/>
                </a:ext>
              </a:extLst>
            </p:cNvPr>
            <p:cNvSpPr txBox="1"/>
            <p:nvPr/>
          </p:nvSpPr>
          <p:spPr>
            <a:xfrm>
              <a:off x="1574762" y="1747954"/>
              <a:ext cx="17107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글이 아닐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66DAE8C-EE09-41D3-A7E6-63B087B0AB8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E80423C-C5CD-41D5-A7C3-9080B0524BAE}"/>
              </a:ext>
            </a:extLst>
          </p:cNvPr>
          <p:cNvGrpSpPr/>
          <p:nvPr/>
        </p:nvGrpSpPr>
        <p:grpSpPr>
          <a:xfrm>
            <a:off x="4646993" y="5042789"/>
            <a:ext cx="1420070" cy="276999"/>
            <a:chOff x="1522374" y="1747954"/>
            <a:chExt cx="1420070" cy="2769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EAD80A-3F93-4B32-9F0B-DAC88876C071}"/>
                </a:ext>
              </a:extLst>
            </p:cNvPr>
            <p:cNvSpPr txBox="1"/>
            <p:nvPr/>
          </p:nvSpPr>
          <p:spPr>
            <a:xfrm>
              <a:off x="1574762" y="1747954"/>
              <a:ext cx="13676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글일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F1B440D-3127-49E9-A9BC-3F4E0AE5B15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7B7C913-A17B-4898-BED5-7F7276CB7FF9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D3AD2B-0D67-4504-BC19-9917E229BF1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08597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744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 </a:t>
            </a:r>
            <a:r>
              <a:rPr lang="en-US" altLang="ko-KR" sz="2800" b="1" dirty="0"/>
              <a:t>&amp; </a:t>
            </a:r>
            <a:r>
              <a:rPr lang="ko-KR" altLang="en-US" sz="2800" b="1" dirty="0"/>
              <a:t>신청서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CE5D3AC-22C6-4588-BC68-5175F76D9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09" y="1941156"/>
            <a:ext cx="3232650" cy="2656973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6B6E34D-E85B-420A-9E1E-94FCFB289BFA}"/>
              </a:ext>
            </a:extLst>
          </p:cNvPr>
          <p:cNvGrpSpPr/>
          <p:nvPr/>
        </p:nvGrpSpPr>
        <p:grpSpPr>
          <a:xfrm>
            <a:off x="2871528" y="4833305"/>
            <a:ext cx="2883612" cy="661720"/>
            <a:chOff x="1522374" y="1735254"/>
            <a:chExt cx="2883612" cy="66172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B25B9FE-6B7F-45D6-B944-FF7FE132F155}"/>
                </a:ext>
              </a:extLst>
            </p:cNvPr>
            <p:cNvSpPr txBox="1"/>
            <p:nvPr/>
          </p:nvSpPr>
          <p:spPr>
            <a:xfrm>
              <a:off x="1574762" y="1735254"/>
              <a:ext cx="2831224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내가 작성한 글이 아닐 경우에만 </a:t>
              </a:r>
              <a:endParaRPr lang="en-US" altLang="ko-KR" sz="1400" dirty="0">
                <a:latin typeface="+mj-ea"/>
                <a:ea typeface="+mj-ea"/>
              </a:endParaRPr>
            </a:p>
            <a:p>
              <a:endParaRPr lang="en-US" altLang="ko-KR" sz="900" dirty="0">
                <a:latin typeface="+mj-ea"/>
                <a:ea typeface="+mj-ea"/>
              </a:endParaRPr>
            </a:p>
            <a:p>
              <a:r>
                <a:rPr lang="ko-KR" altLang="en-US" sz="1400" dirty="0">
                  <a:latin typeface="+mj-ea"/>
                  <a:ea typeface="+mj-ea"/>
                </a:rPr>
                <a:t>신청하기 버튼 노출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BE357FD-0072-4176-AB20-3E1C441C335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33" name="그림 3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E62CE07-7F8C-4861-9B46-9980FB604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35006"/>
            <a:ext cx="5619682" cy="3217375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3F72668F-F361-43AA-A406-99B9F8C94C5D}"/>
              </a:ext>
            </a:extLst>
          </p:cNvPr>
          <p:cNvGrpSpPr/>
          <p:nvPr/>
        </p:nvGrpSpPr>
        <p:grpSpPr>
          <a:xfrm>
            <a:off x="6384472" y="4819858"/>
            <a:ext cx="2637070" cy="307777"/>
            <a:chOff x="1522374" y="1735254"/>
            <a:chExt cx="2637070" cy="30777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82C136E-C4AA-49AD-BB07-60E612412693}"/>
                </a:ext>
              </a:extLst>
            </p:cNvPr>
            <p:cNvSpPr txBox="1"/>
            <p:nvPr/>
          </p:nvSpPr>
          <p:spPr>
            <a:xfrm>
              <a:off x="1574762" y="1735254"/>
              <a:ext cx="25846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table</a:t>
              </a:r>
              <a:r>
                <a:rPr lang="ko-KR" altLang="en-US" sz="1400" dirty="0">
                  <a:latin typeface="+mj-ea"/>
                  <a:ea typeface="+mj-ea"/>
                </a:rPr>
                <a:t>태그를 활용한 신청서 폼</a:t>
              </a: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CCF74EC-E64A-4729-9D44-7831DDAD861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F979528-D689-4AFE-9982-917E061DA8B5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A69653-E2C0-4DBD-9A5B-41A5746386E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3813754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/>
              <a:t>캠페인 수정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0CDA4DE-715F-4BEA-A7E8-6775857AAFB6}"/>
              </a:ext>
            </a:extLst>
          </p:cNvPr>
          <p:cNvGrpSpPr/>
          <p:nvPr/>
        </p:nvGrpSpPr>
        <p:grpSpPr>
          <a:xfrm>
            <a:off x="3253729" y="3275111"/>
            <a:ext cx="2938114" cy="307777"/>
            <a:chOff x="1522374" y="1735254"/>
            <a:chExt cx="2938114" cy="307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0065E8-28B7-4D2B-BC78-3EDC589E6946}"/>
                </a:ext>
              </a:extLst>
            </p:cNvPr>
            <p:cNvSpPr txBox="1"/>
            <p:nvPr/>
          </p:nvSpPr>
          <p:spPr>
            <a:xfrm>
              <a:off x="1574762" y="1735254"/>
              <a:ext cx="28857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페이지와 동일한 레이아웃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D41BD73-B66E-4140-AB3B-B83EE30A76E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18" name="그림 17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50CB10B4-BFB5-4A84-A54A-1607CC5F8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971155"/>
            <a:ext cx="3631366" cy="5034285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7404DAE8-5FBF-4D0F-B9FD-736E2BA276F2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06DCD8-59CF-4FC9-B90F-4FEFE32BBD6B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0644D4-DE67-48D4-8B80-9E0DD7A51D4B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3-4-8. </a:t>
            </a:r>
            <a:r>
              <a:rPr lang="ko-KR" altLang="en-US" sz="1200" b="1" dirty="0"/>
              <a:t>캠페인 수정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27228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4107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내가 쓴 글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108A390F-2CE0-425F-B7F8-41C0405B3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01" y="1543536"/>
            <a:ext cx="4686916" cy="281377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2E1A447A-F891-475A-8807-E1F325E6E83C}"/>
              </a:ext>
            </a:extLst>
          </p:cNvPr>
          <p:cNvGrpSpPr/>
          <p:nvPr/>
        </p:nvGrpSpPr>
        <p:grpSpPr>
          <a:xfrm>
            <a:off x="7463426" y="4746470"/>
            <a:ext cx="3000631" cy="307777"/>
            <a:chOff x="1522374" y="1735254"/>
            <a:chExt cx="3000631" cy="3077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3D53C4-702E-4A5D-81B9-5712C23A23C0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데이터가 없을 경우 노출되는 화면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BED1C6C-4DEF-4C06-A770-236CA81D8735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24" name="그림 2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DDBA2DE-09EE-449F-9945-85DC5AB25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996" y="1543536"/>
            <a:ext cx="4692914" cy="3320214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68952A6-1B0A-4AC1-AE92-387475FE3998}"/>
              </a:ext>
            </a:extLst>
          </p:cNvPr>
          <p:cNvGrpSpPr/>
          <p:nvPr/>
        </p:nvGrpSpPr>
        <p:grpSpPr>
          <a:xfrm>
            <a:off x="2718124" y="4749742"/>
            <a:ext cx="2821095" cy="307777"/>
            <a:chOff x="1522374" y="1735254"/>
            <a:chExt cx="2821095" cy="3077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F26534-F064-4177-816E-9482992E36E0}"/>
                </a:ext>
              </a:extLst>
            </p:cNvPr>
            <p:cNvSpPr txBox="1"/>
            <p:nvPr/>
          </p:nvSpPr>
          <p:spPr>
            <a:xfrm>
              <a:off x="1574762" y="1735254"/>
              <a:ext cx="27687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작성한 글 노출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1B7D990-15EF-44A9-9BBF-1CDDF38ADF7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3CC02C7-F358-4EFD-8990-3318FCFD00E3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C911A6-0E42-4E28-AFA0-A2ADE86D6B1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65367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4698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신청한 캠페인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6F4E9576-11BA-4B4B-89B4-74DA5E180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209" y="1824394"/>
            <a:ext cx="3897228" cy="2421776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4E2BA270-55F9-4F19-9073-8D686222C99E}"/>
              </a:ext>
            </a:extLst>
          </p:cNvPr>
          <p:cNvGrpSpPr/>
          <p:nvPr/>
        </p:nvGrpSpPr>
        <p:grpSpPr>
          <a:xfrm>
            <a:off x="2673779" y="4608438"/>
            <a:ext cx="3422221" cy="307777"/>
            <a:chOff x="1522374" y="1735254"/>
            <a:chExt cx="3422221" cy="307777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C49108A-CCBD-4B12-A69F-6A1D10C1B36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F52E47-0399-4880-83FE-D93BF7C1B592}"/>
                </a:ext>
              </a:extLst>
            </p:cNvPr>
            <p:cNvSpPr txBox="1"/>
            <p:nvPr/>
          </p:nvSpPr>
          <p:spPr>
            <a:xfrm>
              <a:off x="1574762" y="1735254"/>
              <a:ext cx="33698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신청한 캠페인 글 노출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3E9CC97-48D4-4A11-A5F0-69029D1A4499}"/>
              </a:ext>
            </a:extLst>
          </p:cNvPr>
          <p:cNvGrpSpPr/>
          <p:nvPr/>
        </p:nvGrpSpPr>
        <p:grpSpPr>
          <a:xfrm>
            <a:off x="6854846" y="4617018"/>
            <a:ext cx="3901840" cy="307777"/>
            <a:chOff x="1522374" y="1735254"/>
            <a:chExt cx="3901840" cy="307777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FEAE038-5CF4-4C83-BCE5-BF7A44A0D90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2452EA-779B-49D1-ADF1-9BBC274F0671}"/>
                </a:ext>
              </a:extLst>
            </p:cNvPr>
            <p:cNvSpPr txBox="1"/>
            <p:nvPr/>
          </p:nvSpPr>
          <p:spPr>
            <a:xfrm>
              <a:off x="1574762" y="1735254"/>
              <a:ext cx="38494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신청서 폼 페이지와 동일하게 </a:t>
              </a:r>
              <a:r>
                <a:rPr lang="en-US" altLang="ko-KR" sz="1400" dirty="0">
                  <a:latin typeface="+mj-ea"/>
                  <a:ea typeface="+mj-ea"/>
                </a:rPr>
                <a:t>Table</a:t>
              </a:r>
              <a:r>
                <a:rPr lang="ko-KR" altLang="en-US" sz="1400" dirty="0">
                  <a:latin typeface="+mj-ea"/>
                  <a:ea typeface="+mj-ea"/>
                </a:rPr>
                <a:t> 태그 활용</a:t>
              </a:r>
            </a:p>
          </p:txBody>
        </p:sp>
      </p:grpSp>
      <p:pic>
        <p:nvPicPr>
          <p:cNvPr id="27" name="그림 2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83FEED8A-00FB-42B5-889A-5D11CE720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18112"/>
            <a:ext cx="5795800" cy="296494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F4F76A4-116A-4F5D-A610-C7C53B604BDC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5E56F7-2438-42D3-BCD3-77A18875D023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620684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170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탄소 발자국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CD724E-60B6-423C-A2AD-5FC3B3149B42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A9E4B1-6564-4312-BF9B-66C06636118C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FB68FD3-F795-4887-8041-D286F165A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681" y="1643788"/>
            <a:ext cx="6824647" cy="43200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91F0564-43F1-45F0-8F14-6F765BAF1FCC}"/>
              </a:ext>
            </a:extLst>
          </p:cNvPr>
          <p:cNvGrpSpPr/>
          <p:nvPr/>
        </p:nvGrpSpPr>
        <p:grpSpPr>
          <a:xfrm>
            <a:off x="7799284" y="6162717"/>
            <a:ext cx="4099199" cy="446131"/>
            <a:chOff x="7361808" y="6167847"/>
            <a:chExt cx="4099199" cy="4461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40382C-DF05-489F-A402-74304226ED76}"/>
                </a:ext>
              </a:extLst>
            </p:cNvPr>
            <p:cNvSpPr txBox="1"/>
            <p:nvPr/>
          </p:nvSpPr>
          <p:spPr>
            <a:xfrm>
              <a:off x="7361808" y="6167847"/>
              <a:ext cx="23342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/views/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Mypage.js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76B096-4F8B-4BE4-A8E2-4E1C6293902B}"/>
                </a:ext>
              </a:extLst>
            </p:cNvPr>
            <p:cNvSpPr txBox="1"/>
            <p:nvPr/>
          </p:nvSpPr>
          <p:spPr>
            <a:xfrm>
              <a:off x="7361808" y="6367757"/>
              <a:ext cx="4099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UserMonthChart.js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0719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5">
            <a:extLst>
              <a:ext uri="{FF2B5EF4-FFF2-40B4-BE49-F238E27FC236}">
                <a16:creationId xmlns:a16="http://schemas.microsoft.com/office/drawing/2014/main" id="{C96BCED0-AA86-4C6D-AEA5-E68401A97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913" y="2160263"/>
            <a:ext cx="4544099" cy="288000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A17EA24B-EAFE-4B41-A8D5-412589533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069" y="2160263"/>
            <a:ext cx="4544098" cy="28800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170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탄소 발자국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CD724E-60B6-423C-A2AD-5FC3B3149B42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A9E4B1-6564-4312-BF9B-66C06636118C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7BF820-F2F7-4998-B74B-E7AFBF46F7C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" t="34572" r="75529" b="58482"/>
          <a:stretch/>
        </p:blipFill>
        <p:spPr>
          <a:xfrm>
            <a:off x="2620959" y="3155949"/>
            <a:ext cx="981075" cy="2000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CEBABE-1BF8-4217-B584-3891FEE2CBB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10" t="73787" r="50707"/>
          <a:stretch/>
        </p:blipFill>
        <p:spPr>
          <a:xfrm>
            <a:off x="8840676" y="4285345"/>
            <a:ext cx="608124" cy="7549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A8E59C-1F17-41C4-A2B3-0D77C7E614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435" y="1746971"/>
            <a:ext cx="977684" cy="82658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13DE35-0CFD-4FBA-BF2F-79864DDFE383}"/>
              </a:ext>
            </a:extLst>
          </p:cNvPr>
          <p:cNvSpPr/>
          <p:nvPr/>
        </p:nvSpPr>
        <p:spPr>
          <a:xfrm>
            <a:off x="2620963" y="3155950"/>
            <a:ext cx="981075" cy="2000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38E5045-7D7D-4E85-9F44-88769906A7F2}"/>
              </a:ext>
            </a:extLst>
          </p:cNvPr>
          <p:cNvCxnSpPr>
            <a:stCxn id="17" idx="0"/>
            <a:endCxn id="15" idx="1"/>
          </p:cNvCxnSpPr>
          <p:nvPr/>
        </p:nvCxnSpPr>
        <p:spPr>
          <a:xfrm rot="5400000" flipH="1" flipV="1">
            <a:off x="2817625" y="2454140"/>
            <a:ext cx="995687" cy="407934"/>
          </a:xfrm>
          <a:prstGeom prst="bentConnector2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FD1DBA0-1AEB-447D-BD27-1B8E8CBAF613}"/>
              </a:ext>
            </a:extLst>
          </p:cNvPr>
          <p:cNvGrpSpPr/>
          <p:nvPr/>
        </p:nvGrpSpPr>
        <p:grpSpPr>
          <a:xfrm>
            <a:off x="4606771" y="1744788"/>
            <a:ext cx="1349794" cy="307777"/>
            <a:chOff x="1522374" y="1735254"/>
            <a:chExt cx="1349794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3C96381-BFE8-40AB-8D0B-007BD953EFFC}"/>
                </a:ext>
              </a:extLst>
            </p:cNvPr>
            <p:cNvSpPr txBox="1"/>
            <p:nvPr/>
          </p:nvSpPr>
          <p:spPr>
            <a:xfrm>
              <a:off x="1574762" y="1735254"/>
              <a:ext cx="12974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r>
                <a:rPr lang="en-US" altLang="ko-KR" sz="1400" b="0" i="0" dirty="0">
                  <a:solidFill>
                    <a:srgbClr val="0D0D0D"/>
                  </a:solidFill>
                  <a:effectLst/>
                  <a:latin typeface="Söhne"/>
                </a:rPr>
                <a:t> (</a:t>
              </a:r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월</a:t>
              </a:r>
              <a:r>
                <a:rPr lang="en-US" altLang="ko-KR" sz="1400" b="0" i="0" dirty="0">
                  <a:solidFill>
                    <a:srgbClr val="0D0D0D"/>
                  </a:solidFill>
                  <a:effectLst/>
                  <a:latin typeface="Söhne"/>
                </a:rPr>
                <a:t>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1D5992D-CA07-4826-AF92-D462FC3B69C3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A2FA555-14B4-44A6-9034-16910D1DE517}"/>
              </a:ext>
            </a:extLst>
          </p:cNvPr>
          <p:cNvGrpSpPr/>
          <p:nvPr/>
        </p:nvGrpSpPr>
        <p:grpSpPr>
          <a:xfrm>
            <a:off x="2620963" y="5145778"/>
            <a:ext cx="3819766" cy="307777"/>
            <a:chOff x="1522374" y="1735254"/>
            <a:chExt cx="3819766" cy="30777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C650B13-85DC-40B6-9861-FCA868062484}"/>
                </a:ext>
              </a:extLst>
            </p:cNvPr>
            <p:cNvSpPr txBox="1"/>
            <p:nvPr/>
          </p:nvSpPr>
          <p:spPr>
            <a:xfrm>
              <a:off x="1574762" y="1735254"/>
              <a:ext cx="3767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저장된 탄소배출량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Chart (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조건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: 1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월 선택적용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EA8DC7F2-BCF2-4884-A176-444EEEC095F9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5D5833C-E1AA-4C89-830D-49B271377D71}"/>
              </a:ext>
            </a:extLst>
          </p:cNvPr>
          <p:cNvGrpSpPr/>
          <p:nvPr/>
        </p:nvGrpSpPr>
        <p:grpSpPr>
          <a:xfrm>
            <a:off x="7339013" y="5145778"/>
            <a:ext cx="2950938" cy="307777"/>
            <a:chOff x="1522374" y="1735254"/>
            <a:chExt cx="2950938" cy="30777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23FE7E7-C121-4719-B409-D87FF3F3F61B}"/>
                </a:ext>
              </a:extLst>
            </p:cNvPr>
            <p:cNvSpPr txBox="1"/>
            <p:nvPr/>
          </p:nvSpPr>
          <p:spPr>
            <a:xfrm>
              <a:off x="1574762" y="1735254"/>
              <a:ext cx="28985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지난 월의 데이터 비교 </a:t>
              </a:r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증감량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표시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75EF647-EFCB-4587-A619-EBDE0B66B06E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0C24E6-59B7-4584-9003-B6E0FCCEFE06}"/>
              </a:ext>
            </a:extLst>
          </p:cNvPr>
          <p:cNvSpPr/>
          <p:nvPr/>
        </p:nvSpPr>
        <p:spPr>
          <a:xfrm>
            <a:off x="7391401" y="3556000"/>
            <a:ext cx="590550" cy="5905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A5F45FB-4A08-43DE-83C4-78FCFFC87AE8}"/>
              </a:ext>
            </a:extLst>
          </p:cNvPr>
          <p:cNvSpPr/>
          <p:nvPr/>
        </p:nvSpPr>
        <p:spPr>
          <a:xfrm>
            <a:off x="8840676" y="4276593"/>
            <a:ext cx="608124" cy="7636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907F48D-FF9D-4B65-ABCF-30A1E60F9EFF}"/>
              </a:ext>
            </a:extLst>
          </p:cNvPr>
          <p:cNvGrpSpPr/>
          <p:nvPr/>
        </p:nvGrpSpPr>
        <p:grpSpPr>
          <a:xfrm>
            <a:off x="7207005" y="1460272"/>
            <a:ext cx="1753495" cy="307777"/>
            <a:chOff x="1522374" y="1735254"/>
            <a:chExt cx="1753495" cy="30777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2AF7A4B-3F52-4100-A4A8-7DA2E5352262}"/>
                </a:ext>
              </a:extLst>
            </p:cNvPr>
            <p:cNvSpPr txBox="1"/>
            <p:nvPr/>
          </p:nvSpPr>
          <p:spPr>
            <a:xfrm>
              <a:off x="1574762" y="1735254"/>
              <a:ext cx="1701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지난 월 탄소배출량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857B204D-C93C-4BEE-8C74-B2D212EA734A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1469361C-E5F7-4D05-AF7A-283A6CD00E99}"/>
              </a:ext>
            </a:extLst>
          </p:cNvPr>
          <p:cNvCxnSpPr>
            <a:cxnSpLocks/>
            <a:stCxn id="23" idx="1"/>
            <a:endCxn id="53" idx="2"/>
          </p:cNvCxnSpPr>
          <p:nvPr/>
        </p:nvCxnSpPr>
        <p:spPr>
          <a:xfrm rot="10800000">
            <a:off x="7207005" y="1632407"/>
            <a:ext cx="184396" cy="2218869"/>
          </a:xfrm>
          <a:prstGeom prst="bentConnector3">
            <a:avLst>
              <a:gd name="adj1" fmla="val 223972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640FCBE-71DE-4A2A-BFAB-D6273E6DADFE}"/>
              </a:ext>
            </a:extLst>
          </p:cNvPr>
          <p:cNvGrpSpPr/>
          <p:nvPr/>
        </p:nvGrpSpPr>
        <p:grpSpPr>
          <a:xfrm>
            <a:off x="8840676" y="1784719"/>
            <a:ext cx="3146505" cy="307777"/>
            <a:chOff x="1522374" y="1735254"/>
            <a:chExt cx="3146505" cy="30777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F97CD9A-FA68-4CCE-A7A1-3BFB201C899B}"/>
                </a:ext>
              </a:extLst>
            </p:cNvPr>
            <p:cNvSpPr txBox="1"/>
            <p:nvPr/>
          </p:nvSpPr>
          <p:spPr>
            <a:xfrm>
              <a:off x="1574762" y="1735254"/>
              <a:ext cx="3094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(</a:t>
              </a:r>
              <a:r>
                <a:rPr lang="ko-KR" altLang="en-US" sz="1400" dirty="0">
                  <a:latin typeface="+mj-ea"/>
                  <a:ea typeface="+mj-ea"/>
                </a:rPr>
                <a:t>지난 월</a:t>
              </a:r>
              <a:r>
                <a:rPr lang="en-US" altLang="ko-KR" sz="1400" dirty="0">
                  <a:latin typeface="+mj-ea"/>
                  <a:ea typeface="+mj-ea"/>
                </a:rPr>
                <a:t> – </a:t>
              </a:r>
              <a:r>
                <a:rPr lang="ko-KR" altLang="en-US" sz="1400" dirty="0">
                  <a:latin typeface="+mj-ea"/>
                  <a:ea typeface="+mj-ea"/>
                </a:rPr>
                <a:t>현재 월</a:t>
              </a:r>
              <a:r>
                <a:rPr lang="en-US" altLang="ko-KR" sz="1400" dirty="0">
                  <a:latin typeface="+mj-ea"/>
                  <a:ea typeface="+mj-ea"/>
                </a:rPr>
                <a:t>) </a:t>
              </a:r>
              <a:r>
                <a:rPr lang="ko-KR" altLang="en-US" sz="1400" dirty="0" err="1">
                  <a:latin typeface="+mj-ea"/>
                  <a:ea typeface="+mj-ea"/>
                </a:rPr>
                <a:t>증감량</a:t>
              </a:r>
              <a:r>
                <a:rPr lang="ko-KR" altLang="en-US" sz="1400" dirty="0">
                  <a:latin typeface="+mj-ea"/>
                  <a:ea typeface="+mj-ea"/>
                </a:rPr>
                <a:t> 계산결과</a:t>
              </a: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D77D2E3-98C6-45C8-BBCA-11F5B6D6DAC3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B3BCC3AD-D2DC-4D1F-A88B-0C5F161D2CE5}"/>
              </a:ext>
            </a:extLst>
          </p:cNvPr>
          <p:cNvCxnSpPr>
            <a:cxnSpLocks/>
            <a:stCxn id="50" idx="1"/>
            <a:endCxn id="58" idx="2"/>
          </p:cNvCxnSpPr>
          <p:nvPr/>
        </p:nvCxnSpPr>
        <p:spPr>
          <a:xfrm rot="10800000">
            <a:off x="8840676" y="1956854"/>
            <a:ext cx="12700" cy="2701575"/>
          </a:xfrm>
          <a:prstGeom prst="bentConnector3">
            <a:avLst>
              <a:gd name="adj1" fmla="val 180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946042F4-621B-418B-9DDE-3035B059664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" t="48463" r="82988" b="31032"/>
          <a:stretch/>
        </p:blipFill>
        <p:spPr>
          <a:xfrm>
            <a:off x="7391400" y="3556000"/>
            <a:ext cx="590551" cy="590550"/>
          </a:xfrm>
          <a:prstGeom prst="rect">
            <a:avLst/>
          </a:prstGeom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24AD3419-EFC2-4D16-AA3B-BAE8377840BC}"/>
              </a:ext>
            </a:extLst>
          </p:cNvPr>
          <p:cNvGrpSpPr/>
          <p:nvPr/>
        </p:nvGrpSpPr>
        <p:grpSpPr>
          <a:xfrm>
            <a:off x="7799284" y="6162717"/>
            <a:ext cx="4099199" cy="446131"/>
            <a:chOff x="7361808" y="6167847"/>
            <a:chExt cx="4099199" cy="4461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25EED6-92F2-4799-B559-DB4D2A5CC00F}"/>
                </a:ext>
              </a:extLst>
            </p:cNvPr>
            <p:cNvSpPr txBox="1"/>
            <p:nvPr/>
          </p:nvSpPr>
          <p:spPr>
            <a:xfrm>
              <a:off x="7361808" y="6167847"/>
              <a:ext cx="23342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/views/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Mypage.js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3F94F3C-A93B-4662-9AFC-1942C2A70312}"/>
                </a:ext>
              </a:extLst>
            </p:cNvPr>
            <p:cNvSpPr txBox="1"/>
            <p:nvPr/>
          </p:nvSpPr>
          <p:spPr>
            <a:xfrm>
              <a:off x="7361808" y="6367757"/>
              <a:ext cx="4099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UserMonthChart.js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1031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511205" y="2321004"/>
            <a:ext cx="7169589" cy="2215991"/>
            <a:chOff x="1878089" y="2321002"/>
            <a:chExt cx="7169589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878089" y="2321002"/>
              <a:ext cx="142539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500"/>
              <a:ext cx="21964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1-1.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개발동기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1-2.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기획의도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2027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0EA0BC2E-BA42-415E-BF80-E89DFCD28564}"/>
              </a:ext>
            </a:extLst>
          </p:cNvPr>
          <p:cNvGrpSpPr/>
          <p:nvPr/>
        </p:nvGrpSpPr>
        <p:grpSpPr>
          <a:xfrm>
            <a:off x="2391996" y="1442758"/>
            <a:ext cx="4504098" cy="4912888"/>
            <a:chOff x="2391996" y="1302081"/>
            <a:chExt cx="4504098" cy="49128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04A0BF8-3DF6-422C-920F-5336E74FF2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61480" r="22299" b="26573"/>
            <a:stretch/>
          </p:blipFill>
          <p:spPr>
            <a:xfrm>
              <a:off x="2433209" y="4852154"/>
              <a:ext cx="4437586" cy="136281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436257F-5C2F-45FA-A5A6-B05E6EA5F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5172" r="22299" b="62969"/>
            <a:stretch/>
          </p:blipFill>
          <p:spPr>
            <a:xfrm>
              <a:off x="2433209" y="1302081"/>
              <a:ext cx="4437586" cy="3634144"/>
            </a:xfrm>
            <a:prstGeom prst="rect">
              <a:avLst/>
            </a:prstGeom>
          </p:spPr>
        </p:pic>
        <p:sp>
          <p:nvSpPr>
            <p:cNvPr id="27" name="순서도: 문서 13">
              <a:extLst>
                <a:ext uri="{FF2B5EF4-FFF2-40B4-BE49-F238E27FC236}">
                  <a16:creationId xmlns:a16="http://schemas.microsoft.com/office/drawing/2014/main" id="{73F8FF19-6D3A-475B-A146-0A84CAB943E4}"/>
                </a:ext>
              </a:extLst>
            </p:cNvPr>
            <p:cNvSpPr/>
            <p:nvPr/>
          </p:nvSpPr>
          <p:spPr>
            <a:xfrm>
              <a:off x="2391996" y="4586723"/>
              <a:ext cx="4504098" cy="550625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1305"/>
                <a:gd name="connsiteX1" fmla="*/ 21642 w 21642"/>
                <a:gd name="connsiteY1" fmla="*/ 0 h 11305"/>
                <a:gd name="connsiteX2" fmla="*/ 21642 w 21642"/>
                <a:gd name="connsiteY2" fmla="*/ 11103 h 11305"/>
                <a:gd name="connsiteX3" fmla="*/ 0 w 21642"/>
                <a:gd name="connsiteY3" fmla="*/ 11305 h 11305"/>
                <a:gd name="connsiteX4" fmla="*/ 42 w 21642"/>
                <a:gd name="connsiteY4" fmla="*/ 0 h 11305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295 h 15488"/>
                <a:gd name="connsiteX1" fmla="*/ 21642 w 21642"/>
                <a:gd name="connsiteY1" fmla="*/ 295 h 15488"/>
                <a:gd name="connsiteX2" fmla="*/ 21642 w 21642"/>
                <a:gd name="connsiteY2" fmla="*/ 11398 h 15488"/>
                <a:gd name="connsiteX3" fmla="*/ 0 w 21642"/>
                <a:gd name="connsiteY3" fmla="*/ 11600 h 15488"/>
                <a:gd name="connsiteX4" fmla="*/ 42 w 21642"/>
                <a:gd name="connsiteY4" fmla="*/ 295 h 15488"/>
                <a:gd name="connsiteX0" fmla="*/ 42 w 21642"/>
                <a:gd name="connsiteY0" fmla="*/ 475 h 15668"/>
                <a:gd name="connsiteX1" fmla="*/ 21642 w 21642"/>
                <a:gd name="connsiteY1" fmla="*/ 475 h 15668"/>
                <a:gd name="connsiteX2" fmla="*/ 21642 w 21642"/>
                <a:gd name="connsiteY2" fmla="*/ 11578 h 15668"/>
                <a:gd name="connsiteX3" fmla="*/ 0 w 21642"/>
                <a:gd name="connsiteY3" fmla="*/ 11780 h 15668"/>
                <a:gd name="connsiteX4" fmla="*/ 42 w 21642"/>
                <a:gd name="connsiteY4" fmla="*/ 475 h 15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2" h="15668">
                  <a:moveTo>
                    <a:pt x="42" y="475"/>
                  </a:moveTo>
                  <a:cubicBezTo>
                    <a:pt x="7074" y="-2865"/>
                    <a:pt x="17612" y="12912"/>
                    <a:pt x="21642" y="475"/>
                  </a:cubicBezTo>
                  <a:lnTo>
                    <a:pt x="21642" y="11578"/>
                  </a:lnTo>
                  <a:cubicBezTo>
                    <a:pt x="11808" y="22288"/>
                    <a:pt x="15439" y="8160"/>
                    <a:pt x="0" y="11780"/>
                  </a:cubicBezTo>
                  <a:cubicBezTo>
                    <a:pt x="14" y="8012"/>
                    <a:pt x="28" y="4243"/>
                    <a:pt x="42" y="475"/>
                  </a:cubicBezTo>
                  <a:close/>
                </a:path>
              </a:pathLst>
            </a:custGeom>
            <a:pattFill prst="wdUp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0D21973-5BE5-4030-ADBB-D3A53E1AD7B5}"/>
              </a:ext>
            </a:extLst>
          </p:cNvPr>
          <p:cNvSpPr/>
          <p:nvPr/>
        </p:nvSpPr>
        <p:spPr>
          <a:xfrm>
            <a:off x="2840786" y="2375173"/>
            <a:ext cx="3622431" cy="3001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FD7ECA-0954-4920-8863-6B0599C1ABF7}"/>
              </a:ext>
            </a:extLst>
          </p:cNvPr>
          <p:cNvSpPr/>
          <p:nvPr/>
        </p:nvSpPr>
        <p:spPr>
          <a:xfrm>
            <a:off x="8273184" y="1944802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TAP</a:t>
            </a:r>
            <a:r>
              <a:rPr lang="ko-KR" altLang="en-US" sz="1600" b="1" dirty="0">
                <a:solidFill>
                  <a:schemeClr val="tx1"/>
                </a:solidFill>
              </a:rPr>
              <a:t> 컨트롤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1B71B5D-E843-45EA-B3FF-E0986AE8BC5D}"/>
              </a:ext>
            </a:extLst>
          </p:cNvPr>
          <p:cNvCxnSpPr>
            <a:cxnSpLocks/>
            <a:stCxn id="30" idx="3"/>
            <a:endCxn id="20" idx="1"/>
          </p:cNvCxnSpPr>
          <p:nvPr/>
        </p:nvCxnSpPr>
        <p:spPr>
          <a:xfrm flipV="1">
            <a:off x="6463217" y="2146736"/>
            <a:ext cx="1809967" cy="378487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A61389-CD24-4DEB-A53D-16D3AD3F0BFC}"/>
              </a:ext>
            </a:extLst>
          </p:cNvPr>
          <p:cNvSpPr/>
          <p:nvPr/>
        </p:nvSpPr>
        <p:spPr>
          <a:xfrm>
            <a:off x="2460381" y="2948416"/>
            <a:ext cx="4362374" cy="1778983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6D7B7D-43C3-462F-ACCB-5BA7C65BAC6E}"/>
              </a:ext>
            </a:extLst>
          </p:cNvPr>
          <p:cNvSpPr/>
          <p:nvPr/>
        </p:nvSpPr>
        <p:spPr>
          <a:xfrm>
            <a:off x="8273181" y="3235885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항목별 계산 공식적용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24725337-0FE4-4DBC-8D20-2B6146B3FB15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 flipV="1">
            <a:off x="6822755" y="3437819"/>
            <a:ext cx="1450426" cy="400089"/>
          </a:xfrm>
          <a:prstGeom prst="bentConnector3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B605293-A724-44B2-A900-F368592BEB0C}"/>
              </a:ext>
            </a:extLst>
          </p:cNvPr>
          <p:cNvSpPr/>
          <p:nvPr/>
        </p:nvSpPr>
        <p:spPr>
          <a:xfrm>
            <a:off x="2466318" y="5226188"/>
            <a:ext cx="4362374" cy="64143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A233AF6-6D7D-4D59-AEA3-103E229AD287}"/>
              </a:ext>
            </a:extLst>
          </p:cNvPr>
          <p:cNvSpPr/>
          <p:nvPr/>
        </p:nvSpPr>
        <p:spPr>
          <a:xfrm>
            <a:off x="8273182" y="4874157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계산 결과 합계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513DD4B-670B-4222-A9CE-33BB5EF20B28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 flipV="1">
            <a:off x="6828692" y="5076091"/>
            <a:ext cx="1444490" cy="470812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8513278" y="4090407"/>
            <a:ext cx="1675873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C36437E-B2A3-44D0-9BE8-5715D1B40247}"/>
              </a:ext>
            </a:extLst>
          </p:cNvPr>
          <p:cNvCxnSpPr>
            <a:cxnSpLocks/>
            <a:stCxn id="39" idx="2"/>
            <a:endCxn id="53" idx="0"/>
          </p:cNvCxnSpPr>
          <p:nvPr/>
        </p:nvCxnSpPr>
        <p:spPr>
          <a:xfrm>
            <a:off x="9351211" y="3639753"/>
            <a:ext cx="4" cy="45065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3757CD2-42F6-46A8-A08E-30E634685BD1}"/>
              </a:ext>
            </a:extLst>
          </p:cNvPr>
          <p:cNvCxnSpPr>
            <a:cxnSpLocks/>
            <a:stCxn id="53" idx="2"/>
            <a:endCxn id="46" idx="0"/>
          </p:cNvCxnSpPr>
          <p:nvPr/>
        </p:nvCxnSpPr>
        <p:spPr>
          <a:xfrm flipH="1">
            <a:off x="9351212" y="4416923"/>
            <a:ext cx="3" cy="4572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E9A5123-FEB4-47AA-8103-D3A01094D4F1}"/>
              </a:ext>
            </a:extLst>
          </p:cNvPr>
          <p:cNvGrpSpPr/>
          <p:nvPr/>
        </p:nvGrpSpPr>
        <p:grpSpPr>
          <a:xfrm>
            <a:off x="8513274" y="2397511"/>
            <a:ext cx="2046524" cy="307777"/>
            <a:chOff x="1522374" y="1735254"/>
            <a:chExt cx="2046524" cy="30777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BB7784D-84EA-430B-9A90-C99072D6ABA4}"/>
                </a:ext>
              </a:extLst>
            </p:cNvPr>
            <p:cNvSpPr txBox="1"/>
            <p:nvPr/>
          </p:nvSpPr>
          <p:spPr>
            <a:xfrm>
              <a:off x="1574762" y="1735254"/>
              <a:ext cx="19941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React Hooks(</a:t>
              </a:r>
              <a:r>
                <a:rPr lang="en-US" altLang="ko-KR" sz="1400" dirty="0" err="1">
                  <a:latin typeface="+mj-ea"/>
                </a:rPr>
                <a:t>useState</a:t>
              </a:r>
              <a:r>
                <a:rPr lang="en-US" altLang="ko-KR" sz="1400" dirty="0">
                  <a:latin typeface="+mj-ea"/>
                </a:rPr>
                <a:t>)</a:t>
              </a:r>
              <a:endParaRPr lang="ko-KR" altLang="en-US" sz="1400" dirty="0">
                <a:latin typeface="+mj-ea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3F725D6-4354-44B7-83C3-2FF5EC61DBF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B37AF0E-D982-48BD-9C6D-D470440F88DB}"/>
              </a:ext>
            </a:extLst>
          </p:cNvPr>
          <p:cNvSpPr txBox="1"/>
          <p:nvPr/>
        </p:nvSpPr>
        <p:spPr>
          <a:xfrm>
            <a:off x="9493728" y="3563813"/>
            <a:ext cx="2063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( </a:t>
            </a:r>
            <a:r>
              <a:rPr lang="ko-KR" altLang="en-US" sz="1000" b="1" dirty="0"/>
              <a:t>출처 </a:t>
            </a:r>
            <a:r>
              <a:rPr lang="en-US" altLang="ko-KR" sz="1000" b="1" dirty="0"/>
              <a:t>: </a:t>
            </a:r>
            <a:r>
              <a:rPr lang="ko-KR" altLang="en-US" sz="1000" b="1" dirty="0">
                <a:solidFill>
                  <a:srgbClr val="0070C0"/>
                </a:solidFill>
              </a:rPr>
              <a:t>한국기후</a:t>
            </a:r>
            <a:r>
              <a:rPr lang="en-US" altLang="ko-KR" sz="1000" b="1" dirty="0">
                <a:solidFill>
                  <a:srgbClr val="0070C0"/>
                </a:solidFill>
              </a:rPr>
              <a:t>·</a:t>
            </a:r>
            <a:r>
              <a:rPr lang="ko-KR" altLang="en-US" sz="1000" b="1" dirty="0">
                <a:solidFill>
                  <a:srgbClr val="0070C0"/>
                </a:solidFill>
              </a:rPr>
              <a:t>환경네트워크 </a:t>
            </a:r>
            <a:r>
              <a:rPr lang="en-US" altLang="ko-KR" sz="1000" b="1" dirty="0"/>
              <a:t>)</a:t>
            </a:r>
            <a:endParaRPr lang="ko-KR" altLang="en-US" sz="10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CB9C99-60DA-4D65-8053-5983FB568303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9BB598-30E4-478F-A6BD-4BFD795BDC78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41484997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3277593" y="1414011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86C21987-EC66-4C3C-88E2-4D294A75F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530" y="1854775"/>
            <a:ext cx="7358950" cy="4244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0" name="순서도: 문서 13">
            <a:extLst>
              <a:ext uri="{FF2B5EF4-FFF2-40B4-BE49-F238E27FC236}">
                <a16:creationId xmlns:a16="http://schemas.microsoft.com/office/drawing/2014/main" id="{3A860543-A840-4B55-B1A7-424702B96B9B}"/>
              </a:ext>
            </a:extLst>
          </p:cNvPr>
          <p:cNvSpPr/>
          <p:nvPr/>
        </p:nvSpPr>
        <p:spPr>
          <a:xfrm>
            <a:off x="3277593" y="4557250"/>
            <a:ext cx="7520822" cy="24615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1305"/>
              <a:gd name="connsiteX1" fmla="*/ 21642 w 21642"/>
              <a:gd name="connsiteY1" fmla="*/ 0 h 11305"/>
              <a:gd name="connsiteX2" fmla="*/ 21642 w 21642"/>
              <a:gd name="connsiteY2" fmla="*/ 11103 h 11305"/>
              <a:gd name="connsiteX3" fmla="*/ 0 w 21642"/>
              <a:gd name="connsiteY3" fmla="*/ 11305 h 11305"/>
              <a:gd name="connsiteX4" fmla="*/ 42 w 21642"/>
              <a:gd name="connsiteY4" fmla="*/ 0 h 11305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295 h 15488"/>
              <a:gd name="connsiteX1" fmla="*/ 21642 w 21642"/>
              <a:gd name="connsiteY1" fmla="*/ 295 h 15488"/>
              <a:gd name="connsiteX2" fmla="*/ 21642 w 21642"/>
              <a:gd name="connsiteY2" fmla="*/ 11398 h 15488"/>
              <a:gd name="connsiteX3" fmla="*/ 0 w 21642"/>
              <a:gd name="connsiteY3" fmla="*/ 11600 h 15488"/>
              <a:gd name="connsiteX4" fmla="*/ 42 w 21642"/>
              <a:gd name="connsiteY4" fmla="*/ 295 h 15488"/>
              <a:gd name="connsiteX0" fmla="*/ 42 w 21642"/>
              <a:gd name="connsiteY0" fmla="*/ 475 h 15668"/>
              <a:gd name="connsiteX1" fmla="*/ 21642 w 21642"/>
              <a:gd name="connsiteY1" fmla="*/ 475 h 15668"/>
              <a:gd name="connsiteX2" fmla="*/ 21642 w 21642"/>
              <a:gd name="connsiteY2" fmla="*/ 11578 h 15668"/>
              <a:gd name="connsiteX3" fmla="*/ 0 w 21642"/>
              <a:gd name="connsiteY3" fmla="*/ 11780 h 15668"/>
              <a:gd name="connsiteX4" fmla="*/ 42 w 21642"/>
              <a:gd name="connsiteY4" fmla="*/ 475 h 1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15668">
                <a:moveTo>
                  <a:pt x="42" y="475"/>
                </a:moveTo>
                <a:cubicBezTo>
                  <a:pt x="7074" y="-2865"/>
                  <a:pt x="17612" y="12912"/>
                  <a:pt x="21642" y="475"/>
                </a:cubicBezTo>
                <a:lnTo>
                  <a:pt x="21642" y="11578"/>
                </a:lnTo>
                <a:cubicBezTo>
                  <a:pt x="11808" y="22288"/>
                  <a:pt x="15439" y="8160"/>
                  <a:pt x="0" y="11780"/>
                </a:cubicBezTo>
                <a:cubicBezTo>
                  <a:pt x="14" y="8012"/>
                  <a:pt x="28" y="4243"/>
                  <a:pt x="42" y="475"/>
                </a:cubicBezTo>
                <a:close/>
              </a:path>
            </a:pathLst>
          </a:custGeom>
          <a:pattFill prst="wdUpDiag">
            <a:fgClr>
              <a:schemeClr val="bg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46009C-AC8E-4CC7-B5A1-6B8015742669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0DC676-EAAF-4C40-884D-403EE0B007B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7916383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1/4)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ABD62E2-C0BD-4EC4-A9DE-F8D7AB64B8AB}"/>
              </a:ext>
            </a:extLst>
          </p:cNvPr>
          <p:cNvGrpSpPr/>
          <p:nvPr/>
        </p:nvGrpSpPr>
        <p:grpSpPr>
          <a:xfrm>
            <a:off x="7790727" y="6162845"/>
            <a:ext cx="3967753" cy="649345"/>
            <a:chOff x="8079317" y="6185245"/>
            <a:chExt cx="3967753" cy="64934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1BA3FC-7C29-4F31-88EC-9A20130C623D}"/>
                </a:ext>
              </a:extLst>
            </p:cNvPr>
            <p:cNvSpPr txBox="1"/>
            <p:nvPr/>
          </p:nvSpPr>
          <p:spPr>
            <a:xfrm>
              <a:off x="8084963" y="6185245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2B60C63-61B7-433F-91DB-92A12A3FE962}"/>
                </a:ext>
              </a:extLst>
            </p:cNvPr>
            <p:cNvSpPr txBox="1"/>
            <p:nvPr/>
          </p:nvSpPr>
          <p:spPr>
            <a:xfrm>
              <a:off x="8079317" y="6393157"/>
              <a:ext cx="39677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1)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PiChartData.js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6BC2972-C00B-4137-9B77-69E259F72701}"/>
                </a:ext>
              </a:extLst>
            </p:cNvPr>
            <p:cNvSpPr txBox="1"/>
            <p:nvPr/>
          </p:nvSpPr>
          <p:spPr>
            <a:xfrm>
              <a:off x="8079317" y="6588369"/>
              <a:ext cx="3770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2)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EDE9ED4-12C2-400B-BA2F-F581E17CE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5BC214A-0A4C-45E4-A1E6-328DCAD28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2111"/>
            <a:ext cx="5040000" cy="3089624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39DE66E-6F98-404B-94B4-7BC8E69114CB}"/>
              </a:ext>
            </a:extLst>
          </p:cNvPr>
          <p:cNvGrpSpPr/>
          <p:nvPr/>
        </p:nvGrpSpPr>
        <p:grpSpPr>
          <a:xfrm>
            <a:off x="8547903" y="3318260"/>
            <a:ext cx="2889694" cy="649345"/>
            <a:chOff x="8741973" y="3215648"/>
            <a:chExt cx="2889694" cy="64934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A438E56-70E2-422A-B4E0-525F2928BB8C}"/>
                </a:ext>
              </a:extLst>
            </p:cNvPr>
            <p:cNvSpPr txBox="1"/>
            <p:nvPr/>
          </p:nvSpPr>
          <p:spPr>
            <a:xfrm>
              <a:off x="8741973" y="3215648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탄소계산 결과 데이터 시각화</a:t>
              </a: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961C1FB-0DCC-4F48-A4F7-F31645FE8A27}"/>
                </a:ext>
              </a:extLst>
            </p:cNvPr>
            <p:cNvGrpSpPr/>
            <p:nvPr/>
          </p:nvGrpSpPr>
          <p:grpSpPr>
            <a:xfrm>
              <a:off x="9031053" y="3557216"/>
              <a:ext cx="2311533" cy="307777"/>
              <a:chOff x="1522374" y="1735254"/>
              <a:chExt cx="2311533" cy="307777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6B30FD-3AEE-40C8-8D25-1566B43649EE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DD7AF3A6-1BF6-4472-B91B-1CB678AC6CA8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F2B770B-9501-461B-8CB9-1A0973003941}"/>
              </a:ext>
            </a:extLst>
          </p:cNvPr>
          <p:cNvSpPr/>
          <p:nvPr/>
        </p:nvSpPr>
        <p:spPr>
          <a:xfrm>
            <a:off x="2656094" y="3152770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1)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E97AF55-1716-4065-82B9-31153AD79DF9}"/>
              </a:ext>
            </a:extLst>
          </p:cNvPr>
          <p:cNvSpPr/>
          <p:nvPr/>
        </p:nvSpPr>
        <p:spPr>
          <a:xfrm>
            <a:off x="2656094" y="447390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2)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34209D-2257-4BA7-B5A7-1EAB4BF1FB30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86AAD2-12EE-4651-8FC7-17571C3B4A2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734193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>
            <a:extLst>
              <a:ext uri="{FF2B5EF4-FFF2-40B4-BE49-F238E27FC236}">
                <a16:creationId xmlns:a16="http://schemas.microsoft.com/office/drawing/2014/main" id="{ABFFC223-BB39-404A-92AA-13292CC38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2/4)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323C50E7-36CE-49A1-A173-226631802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0364"/>
            <a:ext cx="5040000" cy="3657475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0D4AF8B-5C54-4F66-9063-4E67BD9FB8CF}"/>
              </a:ext>
            </a:extLst>
          </p:cNvPr>
          <p:cNvGrpSpPr/>
          <p:nvPr/>
        </p:nvGrpSpPr>
        <p:grpSpPr>
          <a:xfrm>
            <a:off x="8547903" y="2976390"/>
            <a:ext cx="2889694" cy="1333085"/>
            <a:chOff x="8437707" y="3040476"/>
            <a:chExt cx="2889694" cy="133308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54B84B9-4356-4CEA-9728-F7545C9AD259}"/>
                </a:ext>
              </a:extLst>
            </p:cNvPr>
            <p:cNvSpPr txBox="1"/>
            <p:nvPr/>
          </p:nvSpPr>
          <p:spPr>
            <a:xfrm>
              <a:off x="8437707" y="3040476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저감목표 계산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6974E8CB-A208-4937-9BF1-528723FF7502}"/>
                </a:ext>
              </a:extLst>
            </p:cNvPr>
            <p:cNvGrpSpPr/>
            <p:nvPr/>
          </p:nvGrpSpPr>
          <p:grpSpPr>
            <a:xfrm>
              <a:off x="8774472" y="3467685"/>
              <a:ext cx="2311533" cy="307777"/>
              <a:chOff x="1522374" y="1735254"/>
              <a:chExt cx="2311533" cy="307777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5B606F-1BB4-45F3-A4D7-B8B28084464A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4A462C66-03E4-4DBE-83F4-6A2041552127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A1999F2-597C-4C16-8681-A98BADDFAB8D}"/>
                </a:ext>
              </a:extLst>
            </p:cNvPr>
            <p:cNvGrpSpPr/>
            <p:nvPr/>
          </p:nvGrpSpPr>
          <p:grpSpPr>
            <a:xfrm>
              <a:off x="8533075" y="3850341"/>
              <a:ext cx="2794326" cy="523220"/>
              <a:chOff x="3408306" y="1735254"/>
              <a:chExt cx="2794326" cy="52322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74140CA-9F85-40B7-BB3B-BC854E85D270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1DCF058-6077-45EC-A94F-CE31AC213339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F0B3DEE-9884-4A61-99CA-9F8073EDCEC4}"/>
              </a:ext>
            </a:extLst>
          </p:cNvPr>
          <p:cNvGrpSpPr/>
          <p:nvPr/>
        </p:nvGrpSpPr>
        <p:grpSpPr>
          <a:xfrm>
            <a:off x="7799284" y="6162717"/>
            <a:ext cx="4455066" cy="641343"/>
            <a:chOff x="7361808" y="6167847"/>
            <a:chExt cx="4455066" cy="64134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B5365A1-00B8-4630-9B22-9821530D1041}"/>
                </a:ext>
              </a:extLst>
            </p:cNvPr>
            <p:cNvSpPr txBox="1"/>
            <p:nvPr/>
          </p:nvSpPr>
          <p:spPr>
            <a:xfrm>
              <a:off x="7361808" y="6167847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6B44189-BBF0-421B-B409-DB9B6A7DD869}"/>
                </a:ext>
              </a:extLst>
            </p:cNvPr>
            <p:cNvSpPr txBox="1"/>
            <p:nvPr/>
          </p:nvSpPr>
          <p:spPr>
            <a:xfrm>
              <a:off x="7361808" y="6367757"/>
              <a:ext cx="44550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3)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TargetBarchartTotal.js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9513F65-F198-41EC-99A5-1D074075ECFE}"/>
                </a:ext>
              </a:extLst>
            </p:cNvPr>
            <p:cNvSpPr txBox="1"/>
            <p:nvPr/>
          </p:nvSpPr>
          <p:spPr>
            <a:xfrm>
              <a:off x="7361808" y="6562969"/>
              <a:ext cx="41456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4)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FE31BFA-258B-4699-A5EF-16ED7BFA6BCA}"/>
              </a:ext>
            </a:extLst>
          </p:cNvPr>
          <p:cNvSpPr/>
          <p:nvPr/>
        </p:nvSpPr>
        <p:spPr>
          <a:xfrm>
            <a:off x="3524406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3)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AF6BB7D-2AB5-436D-A0F5-D9407795F321}"/>
              </a:ext>
            </a:extLst>
          </p:cNvPr>
          <p:cNvSpPr/>
          <p:nvPr/>
        </p:nvSpPr>
        <p:spPr>
          <a:xfrm>
            <a:off x="5970794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4)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03F8854-39CF-45CA-935B-085DD353EF93}"/>
              </a:ext>
            </a:extLst>
          </p:cNvPr>
          <p:cNvSpPr/>
          <p:nvPr/>
        </p:nvSpPr>
        <p:spPr>
          <a:xfrm>
            <a:off x="9051645" y="4909580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E3720D-C673-4BE8-B6A3-935A019014CC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2A6BD9-872A-48ED-A428-D895A3CD89E4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31274346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3/4)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E5D87A3-C85C-4EC0-A932-AE6DA4BCD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24" y="601290"/>
            <a:ext cx="3393252" cy="56554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6003911-4D49-4502-925C-06BC67321A9E}"/>
              </a:ext>
            </a:extLst>
          </p:cNvPr>
          <p:cNvSpPr txBox="1"/>
          <p:nvPr/>
        </p:nvSpPr>
        <p:spPr>
          <a:xfrm>
            <a:off x="8181196" y="6342148"/>
            <a:ext cx="36231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Result.js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DE5B1B8-5948-466F-AF5E-46F0D22C1839}"/>
              </a:ext>
            </a:extLst>
          </p:cNvPr>
          <p:cNvGrpSpPr/>
          <p:nvPr/>
        </p:nvGrpSpPr>
        <p:grpSpPr>
          <a:xfrm>
            <a:off x="3857938" y="1654337"/>
            <a:ext cx="3021455" cy="1631625"/>
            <a:chOff x="3690670" y="2360051"/>
            <a:chExt cx="3021455" cy="163162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0DD6A3E-BF02-4719-8045-4F03968B35D5}"/>
                </a:ext>
              </a:extLst>
            </p:cNvPr>
            <p:cNvSpPr txBox="1"/>
            <p:nvPr/>
          </p:nvSpPr>
          <p:spPr>
            <a:xfrm>
              <a:off x="3690670" y="2360051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계산결과 대비 목표량 계산</a:t>
              </a:r>
              <a:endParaRPr lang="en-US" altLang="ko-KR" sz="1600" b="1" dirty="0">
                <a:latin typeface="+mj-ea"/>
                <a:ea typeface="+mj-ea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1F65860-56B8-462D-BB75-469F83795BAF}"/>
                </a:ext>
              </a:extLst>
            </p:cNvPr>
            <p:cNvGrpSpPr/>
            <p:nvPr/>
          </p:nvGrpSpPr>
          <p:grpSpPr>
            <a:xfrm>
              <a:off x="3713851" y="2793896"/>
              <a:ext cx="2998274" cy="307777"/>
              <a:chOff x="1208790" y="1741890"/>
              <a:chExt cx="2998274" cy="307777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DF4BC95-79A6-4E0E-B499-4A22CD1C9F10}"/>
                  </a:ext>
                </a:extLst>
              </p:cNvPr>
              <p:cNvSpPr txBox="1"/>
              <p:nvPr/>
            </p:nvSpPr>
            <p:spPr>
              <a:xfrm>
                <a:off x="1275464" y="1741890"/>
                <a:ext cx="2931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Chart 5)</a:t>
                </a:r>
                <a:r>
                  <a:rPr lang="ko-KR" altLang="en-US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 </a:t>
                </a:r>
                <a:r>
                  <a:rPr lang="en-US" altLang="ko-KR" sz="1400" dirty="0">
                    <a:latin typeface="+mj-ea"/>
                    <a:ea typeface="+mj-ea"/>
                  </a:rPr>
                  <a:t>Chart </a:t>
                </a:r>
                <a:r>
                  <a:rPr lang="ko-KR" altLang="en-US" sz="1400" dirty="0">
                    <a:latin typeface="+mj-ea"/>
                    <a:ea typeface="+mj-ea"/>
                  </a:rPr>
                  <a:t>컴포넌트 </a:t>
                </a:r>
                <a:r>
                  <a:rPr lang="en-US" altLang="ko-KR" sz="1400" dirty="0">
                    <a:latin typeface="+mj-ea"/>
                    <a:ea typeface="+mj-ea"/>
                  </a:rPr>
                  <a:t>“</a:t>
                </a:r>
                <a:r>
                  <a:rPr lang="ko-KR" altLang="en-US" sz="1400" dirty="0">
                    <a:latin typeface="+mj-ea"/>
                    <a:ea typeface="+mj-ea"/>
                  </a:rPr>
                  <a:t>재활용</a:t>
                </a:r>
                <a:r>
                  <a:rPr lang="en-US" altLang="ko-KR" sz="1400" dirty="0">
                    <a:latin typeface="+mj-ea"/>
                    <a:ea typeface="+mj-ea"/>
                  </a:rPr>
                  <a:t>”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7CC2F43E-88F1-42D2-928C-82AD242DE027}"/>
                  </a:ext>
                </a:extLst>
              </p:cNvPr>
              <p:cNvSpPr/>
              <p:nvPr/>
            </p:nvSpPr>
            <p:spPr>
              <a:xfrm>
                <a:off x="1208790" y="1859170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EE3CA3B-4EF0-4944-A9F9-C7717DEFE797}"/>
                </a:ext>
              </a:extLst>
            </p:cNvPr>
            <p:cNvGrpSpPr/>
            <p:nvPr/>
          </p:nvGrpSpPr>
          <p:grpSpPr>
            <a:xfrm>
              <a:off x="3713851" y="3169916"/>
              <a:ext cx="2866513" cy="523220"/>
              <a:chOff x="3336119" y="1735254"/>
              <a:chExt cx="2866513" cy="523220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C77918F-55C1-4416-B8BA-E88E32E7806D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CB878765-9517-4A79-AB42-C5431A1ABF38}"/>
                  </a:ext>
                </a:extLst>
              </p:cNvPr>
              <p:cNvSpPr/>
              <p:nvPr/>
            </p:nvSpPr>
            <p:spPr>
              <a:xfrm>
                <a:off x="3336119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7C1AF73B-8EAA-4825-B97F-153F193B77E4}"/>
                </a:ext>
              </a:extLst>
            </p:cNvPr>
            <p:cNvGrpSpPr/>
            <p:nvPr/>
          </p:nvGrpSpPr>
          <p:grpSpPr>
            <a:xfrm>
              <a:off x="3786038" y="3683899"/>
              <a:ext cx="2794326" cy="307777"/>
              <a:chOff x="3408306" y="1735254"/>
              <a:chExt cx="2794326" cy="307777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453B137-32D3-43AC-BFA2-5C2ECBDDD111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계산 초기화</a:t>
                </a:r>
                <a:r>
                  <a:rPr lang="en-US" altLang="ko-KR" sz="1400" dirty="0">
                    <a:latin typeface="+mj-ea"/>
                    <a:ea typeface="+mj-ea"/>
                  </a:rPr>
                  <a:t> &amp; </a:t>
                </a:r>
                <a:r>
                  <a:rPr lang="ko-KR" altLang="en-US" sz="1400" dirty="0">
                    <a:latin typeface="+mj-ea"/>
                    <a:ea typeface="+mj-ea"/>
                  </a:rPr>
                  <a:t>저장 기능 구현</a:t>
                </a:r>
                <a:r>
                  <a:rPr lang="en-US" altLang="ko-KR" sz="1400" dirty="0">
                    <a:latin typeface="+mj-ea"/>
                    <a:ea typeface="+mj-ea"/>
                  </a:rPr>
                  <a:t> 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50F22C81-B9EA-493E-AD6C-9E90DC744ACE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8775E8-82D2-48FF-9937-36156BC9D17F}"/>
              </a:ext>
            </a:extLst>
          </p:cNvPr>
          <p:cNvSpPr/>
          <p:nvPr/>
        </p:nvSpPr>
        <p:spPr>
          <a:xfrm>
            <a:off x="9604573" y="356534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5)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F92ECA8-9245-46F0-B7CF-6197812EA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658" y="4055535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06A642-F1D3-44A9-B4B6-97D044E301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349" y="4055534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C1B00B87-B74E-400C-A871-D6580A21D770}"/>
              </a:ext>
            </a:extLst>
          </p:cNvPr>
          <p:cNvSpPr/>
          <p:nvPr/>
        </p:nvSpPr>
        <p:spPr>
          <a:xfrm>
            <a:off x="5249213" y="4196149"/>
            <a:ext cx="171450" cy="1377950"/>
          </a:xfrm>
          <a:prstGeom prst="rightArrow">
            <a:avLst/>
          </a:prstGeom>
          <a:solidFill>
            <a:schemeClr val="bg1"/>
          </a:solidFill>
          <a:ln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93A36F8-D1BE-49DC-A4CE-2DE20D141F21}"/>
              </a:ext>
            </a:extLst>
          </p:cNvPr>
          <p:cNvGrpSpPr/>
          <p:nvPr/>
        </p:nvGrpSpPr>
        <p:grpSpPr>
          <a:xfrm>
            <a:off x="2803658" y="5748013"/>
            <a:ext cx="1633129" cy="307777"/>
            <a:chOff x="3277353" y="6458560"/>
            <a:chExt cx="1633129" cy="30777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8E5341-FC35-42C5-9BDA-E55E72384BE2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전</a:t>
              </a: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24950B84-8351-4BB2-B46B-91BC3F892DF0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CCDB7AB-62C2-4473-BAB0-9DFE4F9A8001}"/>
              </a:ext>
            </a:extLst>
          </p:cNvPr>
          <p:cNvGrpSpPr/>
          <p:nvPr/>
        </p:nvGrpSpPr>
        <p:grpSpPr>
          <a:xfrm>
            <a:off x="5599349" y="5748013"/>
            <a:ext cx="1633129" cy="307777"/>
            <a:chOff x="3277353" y="6458560"/>
            <a:chExt cx="1633129" cy="30777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2FDEACF-AF19-4DF0-B34B-8178E6DFB8C7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후</a:t>
              </a: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52BB342E-1EF6-4E8C-8902-CFA2F3210E6B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A2493AE-1E5C-4A31-A922-47DFF9566483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D04CDA-1215-4F38-ADC9-DE2E55A19DBA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73876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4/4)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BEC67A84-D05A-4EAA-AF23-A2294D4AA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971" y="657866"/>
            <a:ext cx="3240000" cy="5421850"/>
          </a:xfrm>
          <a:prstGeom prst="rect">
            <a:avLst/>
          </a:prstGeom>
          <a:ln w="28575">
            <a:solidFill>
              <a:srgbClr val="2A93FB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129B7F-3D95-4178-B426-0DE158B6D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442" y="2781689"/>
            <a:ext cx="3240000" cy="28121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AC9B99-FA12-4E1B-8A99-A8421DDCC156}"/>
              </a:ext>
            </a:extLst>
          </p:cNvPr>
          <p:cNvSpPr txBox="1"/>
          <p:nvPr/>
        </p:nvSpPr>
        <p:spPr>
          <a:xfrm>
            <a:off x="3407442" y="1568314"/>
            <a:ext cx="3362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j-ea"/>
                <a:ea typeface="+mj-ea"/>
              </a:rPr>
              <a:t>계산결과 </a:t>
            </a:r>
            <a:r>
              <a:rPr lang="en-US" altLang="ko-KR" sz="1600" b="1" dirty="0">
                <a:latin typeface="+mj-ea"/>
                <a:ea typeface="+mj-ea"/>
              </a:rPr>
              <a:t>IMG</a:t>
            </a:r>
            <a:r>
              <a:rPr lang="ko-KR" altLang="en-US" sz="1600" b="1" dirty="0">
                <a:latin typeface="+mj-ea"/>
                <a:ea typeface="+mj-ea"/>
              </a:rPr>
              <a:t> 저장 기능 제공</a:t>
            </a:r>
            <a:endParaRPr lang="en-US" altLang="ko-KR" sz="1600" b="1" dirty="0">
              <a:latin typeface="+mj-ea"/>
              <a:ea typeface="+mj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B1A517E-CB22-4EFD-8EAF-99746A72E286}"/>
              </a:ext>
            </a:extLst>
          </p:cNvPr>
          <p:cNvGrpSpPr/>
          <p:nvPr/>
        </p:nvGrpSpPr>
        <p:grpSpPr>
          <a:xfrm>
            <a:off x="3839586" y="1906868"/>
            <a:ext cx="2666746" cy="307777"/>
            <a:chOff x="3277353" y="6458560"/>
            <a:chExt cx="2666746" cy="30777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326B644-D66D-4890-9A0E-44150973E66B}"/>
                </a:ext>
              </a:extLst>
            </p:cNvPr>
            <p:cNvSpPr txBox="1"/>
            <p:nvPr/>
          </p:nvSpPr>
          <p:spPr>
            <a:xfrm>
              <a:off x="3344028" y="6458560"/>
              <a:ext cx="2600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Html2canvas </a:t>
              </a:r>
              <a:r>
                <a:rPr lang="ko-KR" altLang="en-US" sz="1400" dirty="0">
                  <a:latin typeface="+mj-ea"/>
                  <a:ea typeface="+mj-ea"/>
                </a:rPr>
                <a:t>라이브러리 사용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FA63665-A8CE-48D4-A826-79019B45C81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EF42373-45A0-4317-A208-0380992C04D9}"/>
              </a:ext>
            </a:extLst>
          </p:cNvPr>
          <p:cNvGrpSpPr/>
          <p:nvPr/>
        </p:nvGrpSpPr>
        <p:grpSpPr>
          <a:xfrm>
            <a:off x="3463651" y="5607045"/>
            <a:ext cx="2263430" cy="307777"/>
            <a:chOff x="3277353" y="6458560"/>
            <a:chExt cx="2263430" cy="30777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247BAE3-CD46-4A08-B09B-089B64456646}"/>
                </a:ext>
              </a:extLst>
            </p:cNvPr>
            <p:cNvSpPr txBox="1"/>
            <p:nvPr/>
          </p:nvSpPr>
          <p:spPr>
            <a:xfrm>
              <a:off x="3344028" y="6458560"/>
              <a:ext cx="2196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atin typeface="+mj-ea"/>
                  <a:ea typeface="+mj-ea"/>
                </a:rPr>
                <a:t>계산시</a:t>
              </a:r>
              <a:r>
                <a:rPr lang="ko-KR" altLang="en-US" sz="1400" dirty="0">
                  <a:latin typeface="+mj-ea"/>
                  <a:ea typeface="+mj-ea"/>
                </a:rPr>
                <a:t> </a:t>
              </a:r>
              <a:r>
                <a:rPr lang="en-US" altLang="ko-KR" sz="1400" dirty="0">
                  <a:latin typeface="+mj-ea"/>
                  <a:ea typeface="+mj-ea"/>
                </a:rPr>
                <a:t>Tap</a:t>
              </a:r>
              <a:r>
                <a:rPr lang="ko-KR" altLang="en-US" sz="1400" dirty="0">
                  <a:latin typeface="+mj-ea"/>
                  <a:ea typeface="+mj-ea"/>
                </a:rPr>
                <a:t>형식의 </a:t>
              </a:r>
              <a:r>
                <a:rPr lang="en-US" altLang="ko-KR" sz="1400" dirty="0">
                  <a:latin typeface="+mj-ea"/>
                  <a:ea typeface="+mj-ea"/>
                </a:rPr>
                <a:t>UI</a:t>
              </a:r>
              <a:r>
                <a:rPr lang="ko-KR" altLang="en-US" sz="1400" dirty="0">
                  <a:latin typeface="+mj-ea"/>
                  <a:ea typeface="+mj-ea"/>
                </a:rPr>
                <a:t>제공</a:t>
              </a: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44EB4B5-FA40-4891-9C97-AE0060A6693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1CA3684-2ECE-4867-B20F-531D647E723D}"/>
              </a:ext>
            </a:extLst>
          </p:cNvPr>
          <p:cNvGrpSpPr/>
          <p:nvPr/>
        </p:nvGrpSpPr>
        <p:grpSpPr>
          <a:xfrm>
            <a:off x="8444121" y="6079716"/>
            <a:ext cx="2761644" cy="307777"/>
            <a:chOff x="3277353" y="6458560"/>
            <a:chExt cx="2761644" cy="30777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681F4F6-D70A-42EA-BEED-ED392BF28BF8}"/>
                </a:ext>
              </a:extLst>
            </p:cNvPr>
            <p:cNvSpPr txBox="1"/>
            <p:nvPr/>
          </p:nvSpPr>
          <p:spPr>
            <a:xfrm>
              <a:off x="3344028" y="6458560"/>
              <a:ext cx="26949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IMG </a:t>
              </a:r>
              <a:r>
                <a:rPr lang="ko-KR" altLang="en-US" sz="1400" dirty="0">
                  <a:latin typeface="+mj-ea"/>
                  <a:ea typeface="+mj-ea"/>
                </a:rPr>
                <a:t>변환 전 구조 변경 후 저장</a:t>
              </a: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65D85B8-6FBD-4FB6-9E1E-E87A5E7315A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2283DEBA-1B82-4719-B715-5519F6934188}"/>
              </a:ext>
            </a:extLst>
          </p:cNvPr>
          <p:cNvSpPr/>
          <p:nvPr/>
        </p:nvSpPr>
        <p:spPr>
          <a:xfrm>
            <a:off x="7220795" y="2781689"/>
            <a:ext cx="592823" cy="2643204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26B8C3F-81EB-4994-953E-2DB84FD83931}"/>
              </a:ext>
            </a:extLst>
          </p:cNvPr>
          <p:cNvGrpSpPr/>
          <p:nvPr/>
        </p:nvGrpSpPr>
        <p:grpSpPr>
          <a:xfrm>
            <a:off x="3848795" y="2228488"/>
            <a:ext cx="1994447" cy="307777"/>
            <a:chOff x="3277353" y="6441626"/>
            <a:chExt cx="1994447" cy="30777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07EF5EC-3351-466D-99E7-597E9EF90D6F}"/>
                </a:ext>
              </a:extLst>
            </p:cNvPr>
            <p:cNvSpPr txBox="1"/>
            <p:nvPr/>
          </p:nvSpPr>
          <p:spPr>
            <a:xfrm>
              <a:off x="3344028" y="6441626"/>
              <a:ext cx="19277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Downloads </a:t>
              </a:r>
              <a:r>
                <a:rPr lang="ko-KR" altLang="en-US" sz="1400" dirty="0">
                  <a:latin typeface="+mj-ea"/>
                </a:rPr>
                <a:t>폴더 저장</a:t>
              </a: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F9DC89CE-4E9A-4EC3-A94A-13ECB4EE8934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9800389-41BE-44DB-945C-D4B0490A6931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D874FA-1928-45B1-A916-E4E8E574A955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103349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6322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6641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791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461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1-1. </a:t>
            </a:r>
            <a:r>
              <a:rPr lang="ko-KR" altLang="en-US" b="1" dirty="0">
                <a:solidFill>
                  <a:schemeClr val="accent6"/>
                </a:solidFill>
              </a:rPr>
              <a:t>개발동기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1-2.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개발동기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5A90D-0D6A-4771-BF1B-E0D802908CBE}"/>
              </a:ext>
            </a:extLst>
          </p:cNvPr>
          <p:cNvSpPr txBox="1"/>
          <p:nvPr/>
        </p:nvSpPr>
        <p:spPr>
          <a:xfrm>
            <a:off x="2889738" y="1418492"/>
            <a:ext cx="41734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</a:t>
            </a:r>
            <a:r>
              <a:rPr lang="ko-KR" altLang="en-US" dirty="0"/>
              <a:t>디지털 교육과정에서 배운 </a:t>
            </a:r>
            <a:r>
              <a:rPr lang="ko-KR" altLang="en-US" dirty="0" err="1"/>
              <a:t>리엑트</a:t>
            </a:r>
            <a:r>
              <a:rPr lang="ko-KR" altLang="en-US" dirty="0"/>
              <a:t> 기반의 웹서비스를 구축 </a:t>
            </a:r>
            <a:r>
              <a:rPr lang="ko-KR" altLang="en-US" dirty="0" err="1"/>
              <a:t>프론트엔드</a:t>
            </a:r>
            <a:r>
              <a:rPr lang="ko-KR" altLang="en-US" dirty="0"/>
              <a:t> 범주의 기본 기능을 구현 하고 사용자관점에 맞춘 </a:t>
            </a:r>
            <a:r>
              <a:rPr lang="en-US" altLang="ko-KR" dirty="0"/>
              <a:t>UI/UX</a:t>
            </a:r>
            <a:r>
              <a:rPr lang="ko-KR" altLang="en-US" dirty="0"/>
              <a:t>를 제공 하고자 했다  </a:t>
            </a:r>
          </a:p>
        </p:txBody>
      </p:sp>
    </p:spTree>
    <p:extLst>
      <p:ext uri="{BB962C8B-B14F-4D97-AF65-F5344CB8AC3E}">
        <p14:creationId xmlns:p14="http://schemas.microsoft.com/office/powerpoint/2010/main" val="21192640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5896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9226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6440" y="2321004"/>
            <a:ext cx="7473358" cy="2215991"/>
            <a:chOff x="1683324" y="2321002"/>
            <a:chExt cx="7473358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83324" y="2321002"/>
              <a:ext cx="181492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진행프로세스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7102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4-1.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 일정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4-2.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마치며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97886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86140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4-1. </a:t>
            </a:r>
            <a:r>
              <a:rPr lang="ko-KR" altLang="en-US" sz="2000" b="1" dirty="0">
                <a:solidFill>
                  <a:schemeClr val="accent6"/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4-2.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5785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4-1.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4-2. </a:t>
            </a:r>
            <a:r>
              <a:rPr lang="ko-KR" altLang="en-US" sz="2000" b="1" dirty="0">
                <a:solidFill>
                  <a:schemeClr val="accent6"/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139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1-1.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개발동기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1-2. </a:t>
            </a:r>
            <a:r>
              <a:rPr lang="ko-KR" altLang="en-US" b="1" dirty="0">
                <a:solidFill>
                  <a:schemeClr val="accent6"/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기획의도</a:t>
            </a:r>
          </a:p>
        </p:txBody>
      </p:sp>
    </p:spTree>
    <p:extLst>
      <p:ext uri="{BB962C8B-B14F-4D97-AF65-F5344CB8AC3E}">
        <p14:creationId xmlns:p14="http://schemas.microsoft.com/office/powerpoint/2010/main" val="4195346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28463" y="2321004"/>
            <a:ext cx="7461335" cy="2215991"/>
            <a:chOff x="1695347" y="2321002"/>
            <a:chExt cx="7461335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95347" y="2321002"/>
              <a:ext cx="1790875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프로젝트소개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498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2-1.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팀원 소개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2-2.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 스택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2462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2-1. </a:t>
            </a:r>
            <a:r>
              <a:rPr lang="ko-KR" altLang="en-US" b="1" dirty="0">
                <a:solidFill>
                  <a:schemeClr val="accent6"/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2-2. </a:t>
            </a:r>
            <a:r>
              <a:rPr lang="ko-KR" altLang="en-US" sz="1600" b="1" dirty="0" err="1">
                <a:solidFill>
                  <a:schemeClr val="bg1">
                    <a:lumMod val="65000"/>
                  </a:schemeClr>
                </a:solidFill>
              </a:rPr>
              <a:t>기술스택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팀원소개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E2F7D48-BB6E-4DFD-8E7C-5171F05B1E7F}"/>
              </a:ext>
            </a:extLst>
          </p:cNvPr>
          <p:cNvSpPr/>
          <p:nvPr/>
        </p:nvSpPr>
        <p:spPr>
          <a:xfrm>
            <a:off x="3388117" y="2086708"/>
            <a:ext cx="2077000" cy="3540359"/>
          </a:xfrm>
          <a:prstGeom prst="roundRect">
            <a:avLst/>
          </a:prstGeom>
          <a:solidFill>
            <a:srgbClr val="2A93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B8D3EDF-7892-4AFD-9395-85D997472343}"/>
              </a:ext>
            </a:extLst>
          </p:cNvPr>
          <p:cNvCxnSpPr/>
          <p:nvPr/>
        </p:nvCxnSpPr>
        <p:spPr>
          <a:xfrm>
            <a:off x="3752540" y="3856887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BB903DA8-5558-4924-84A3-DDA73CF18416}"/>
              </a:ext>
            </a:extLst>
          </p:cNvPr>
          <p:cNvSpPr/>
          <p:nvPr/>
        </p:nvSpPr>
        <p:spPr>
          <a:xfrm>
            <a:off x="3752540" y="2340125"/>
            <a:ext cx="1348154" cy="1348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A72643-C21B-4742-99CF-087408887D7B}"/>
              </a:ext>
            </a:extLst>
          </p:cNvPr>
          <p:cNvSpPr txBox="1"/>
          <p:nvPr/>
        </p:nvSpPr>
        <p:spPr>
          <a:xfrm>
            <a:off x="3988036" y="40254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상호형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D1B6963-201D-4C18-AB0C-AD7564C8148A}"/>
              </a:ext>
            </a:extLst>
          </p:cNvPr>
          <p:cNvSpPr/>
          <p:nvPr/>
        </p:nvSpPr>
        <p:spPr>
          <a:xfrm>
            <a:off x="3803923" y="2391508"/>
            <a:ext cx="1245388" cy="12453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4CC67D-46B0-4C08-BA05-92977822DEF3}"/>
              </a:ext>
            </a:extLst>
          </p:cNvPr>
          <p:cNvSpPr txBox="1"/>
          <p:nvPr/>
        </p:nvSpPr>
        <p:spPr>
          <a:xfrm>
            <a:off x="3559508" y="4456950"/>
            <a:ext cx="173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입력작성작성작성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1DA8C5D-E676-4FF1-BFEA-A4969A22E1AF}"/>
              </a:ext>
            </a:extLst>
          </p:cNvPr>
          <p:cNvSpPr/>
          <p:nvPr/>
        </p:nvSpPr>
        <p:spPr>
          <a:xfrm>
            <a:off x="6049256" y="2139462"/>
            <a:ext cx="2077000" cy="3540359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605687-1C87-4AE7-840E-FECF9578A86D}"/>
              </a:ext>
            </a:extLst>
          </p:cNvPr>
          <p:cNvCxnSpPr/>
          <p:nvPr/>
        </p:nvCxnSpPr>
        <p:spPr>
          <a:xfrm>
            <a:off x="6413679" y="3909641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08F54960-29C6-4CBF-ACEF-F5467FB52074}"/>
              </a:ext>
            </a:extLst>
          </p:cNvPr>
          <p:cNvSpPr/>
          <p:nvPr/>
        </p:nvSpPr>
        <p:spPr>
          <a:xfrm>
            <a:off x="6413679" y="2392879"/>
            <a:ext cx="1348154" cy="1348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C4C44A-F6B4-4AE6-BCFF-EFE302008CC6}"/>
              </a:ext>
            </a:extLst>
          </p:cNvPr>
          <p:cNvSpPr txBox="1"/>
          <p:nvPr/>
        </p:nvSpPr>
        <p:spPr>
          <a:xfrm>
            <a:off x="6649175" y="40782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김지수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D69AD47-AF2F-4BB5-A295-2011BF96D6D2}"/>
              </a:ext>
            </a:extLst>
          </p:cNvPr>
          <p:cNvSpPr/>
          <p:nvPr/>
        </p:nvSpPr>
        <p:spPr>
          <a:xfrm>
            <a:off x="6465062" y="2444262"/>
            <a:ext cx="1245388" cy="12453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70EE9-560D-444A-9BF2-D6EA087546CA}"/>
              </a:ext>
            </a:extLst>
          </p:cNvPr>
          <p:cNvSpPr txBox="1"/>
          <p:nvPr/>
        </p:nvSpPr>
        <p:spPr>
          <a:xfrm>
            <a:off x="6173754" y="4440683"/>
            <a:ext cx="1889823" cy="107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캠페인 화면 레이아웃 구성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캠페인 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CRUD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댓글 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CRD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검색 및 </a:t>
            </a:r>
            <a:r>
              <a:rPr lang="ko-KR" altLang="en-US" sz="1100" dirty="0" err="1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페이징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기능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7E0591E-D14F-472E-B4A0-7DC7FB638BED}"/>
              </a:ext>
            </a:extLst>
          </p:cNvPr>
          <p:cNvSpPr/>
          <p:nvPr/>
        </p:nvSpPr>
        <p:spPr>
          <a:xfrm>
            <a:off x="8710394" y="2139462"/>
            <a:ext cx="2077000" cy="3540359"/>
          </a:xfrm>
          <a:prstGeom prst="roundRect">
            <a:avLst/>
          </a:prstGeom>
          <a:solidFill>
            <a:srgbClr val="0054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54E3B7B-A1BA-4D03-AA24-6F6D90EBC227}"/>
              </a:ext>
            </a:extLst>
          </p:cNvPr>
          <p:cNvCxnSpPr/>
          <p:nvPr/>
        </p:nvCxnSpPr>
        <p:spPr>
          <a:xfrm>
            <a:off x="9074817" y="3909641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B180A538-A9C8-49EB-8841-77D57CFBFB37}"/>
              </a:ext>
            </a:extLst>
          </p:cNvPr>
          <p:cNvSpPr/>
          <p:nvPr/>
        </p:nvSpPr>
        <p:spPr>
          <a:xfrm>
            <a:off x="9074817" y="2392879"/>
            <a:ext cx="1348154" cy="1348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1AD272-5EE6-4481-8AF8-F5E1187033E2}"/>
              </a:ext>
            </a:extLst>
          </p:cNvPr>
          <p:cNvSpPr txBox="1"/>
          <p:nvPr/>
        </p:nvSpPr>
        <p:spPr>
          <a:xfrm>
            <a:off x="9310313" y="40782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김민호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D13C1BD-85C6-4C26-A958-613164469C83}"/>
              </a:ext>
            </a:extLst>
          </p:cNvPr>
          <p:cNvSpPr/>
          <p:nvPr/>
        </p:nvSpPr>
        <p:spPr>
          <a:xfrm>
            <a:off x="9126200" y="2444262"/>
            <a:ext cx="1245388" cy="12453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BA5959-7ECE-4BF7-B7E4-B8421FD43628}"/>
              </a:ext>
            </a:extLst>
          </p:cNvPr>
          <p:cNvSpPr txBox="1"/>
          <p:nvPr/>
        </p:nvSpPr>
        <p:spPr>
          <a:xfrm>
            <a:off x="8881785" y="4509704"/>
            <a:ext cx="173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입력작성작성작성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476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2-2. </a:t>
            </a:r>
            <a:r>
              <a:rPr lang="ko-KR" altLang="en-US" b="1" dirty="0" err="1">
                <a:solidFill>
                  <a:schemeClr val="accent6"/>
                </a:solidFill>
              </a:rPr>
              <a:t>기술스택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기술스택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CE02EC8-0D28-46DF-8ADE-EA3884FC2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555" y="1295408"/>
            <a:ext cx="8875326" cy="5009801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BED3013-3CB4-4523-9B12-7E49CA49CA2A}"/>
              </a:ext>
            </a:extLst>
          </p:cNvPr>
          <p:cNvSpPr/>
          <p:nvPr/>
        </p:nvSpPr>
        <p:spPr>
          <a:xfrm>
            <a:off x="10573128" y="2258750"/>
            <a:ext cx="1530453" cy="4154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9ED890-8D96-4102-9307-36480CAFC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786" y="1438366"/>
            <a:ext cx="8329689" cy="472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57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1631" y="2321004"/>
            <a:ext cx="8403997" cy="2215991"/>
            <a:chOff x="1678515" y="2321002"/>
            <a:chExt cx="8403997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78515" y="2321002"/>
              <a:ext cx="182453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err="1">
                  <a:solidFill>
                    <a:schemeClr val="bg1"/>
                  </a:solidFill>
                </a:rPr>
                <a:t>프로젝트상세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2459501"/>
              <a:ext cx="3231269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3-1.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구조도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3-2. Wire Frame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3-3. URL Mapping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3-4.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기술설명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3-5. DATA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운용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(</a:t>
              </a:r>
              <a:r>
                <a:rPr lang="en-US" altLang="ko-KR" sz="2400" b="1" dirty="0" err="1">
                  <a:solidFill>
                    <a:schemeClr val="bg1"/>
                  </a:solidFill>
                </a:rPr>
                <a:t>json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)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6719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</TotalTime>
  <Words>2682</Words>
  <Application>Microsoft Office PowerPoint</Application>
  <PresentationFormat>와이드스크린</PresentationFormat>
  <Paragraphs>770</Paragraphs>
  <Slides>44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3" baseType="lpstr">
      <vt:lpstr>Elsie</vt:lpstr>
      <vt:lpstr>Söhne</vt:lpstr>
      <vt:lpstr>Source Han Sans SC</vt:lpstr>
      <vt:lpstr>맑은 고딕</vt:lpstr>
      <vt:lpstr>맑은 고딕 Semilight</vt:lpstr>
      <vt:lpstr>맑은고딕</vt:lpstr>
      <vt:lpstr>Agency FB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상호형</dc:creator>
  <cp:lastModifiedBy>상호형</cp:lastModifiedBy>
  <cp:revision>154</cp:revision>
  <dcterms:created xsi:type="dcterms:W3CDTF">2024-03-18T03:26:54Z</dcterms:created>
  <dcterms:modified xsi:type="dcterms:W3CDTF">2024-03-22T06:10:27Z</dcterms:modified>
</cp:coreProperties>
</file>